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100" d="100"/>
          <a:sy n="100" d="100"/>
        </p:scale>
        <p:origin x="2238" y="34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8" name="グループ化 517">
            <a:extLst>
              <a:ext uri="{FF2B5EF4-FFF2-40B4-BE49-F238E27FC236}">
                <a16:creationId xmlns:a16="http://schemas.microsoft.com/office/drawing/2014/main" id="{65D28A2B-D1D1-45E2-B08F-361773626464}"/>
              </a:ext>
            </a:extLst>
          </p:cNvPr>
          <p:cNvGrpSpPr/>
          <p:nvPr/>
        </p:nvGrpSpPr>
        <p:grpSpPr>
          <a:xfrm>
            <a:off x="671178" y="834686"/>
            <a:ext cx="2681621" cy="2681619"/>
            <a:chOff x="5244902" y="1769867"/>
            <a:chExt cx="3193708" cy="3193706"/>
          </a:xfrm>
        </p:grpSpPr>
        <p:sp>
          <p:nvSpPr>
            <p:cNvPr id="519" name="楕円 518">
              <a:extLst>
                <a:ext uri="{FF2B5EF4-FFF2-40B4-BE49-F238E27FC236}">
                  <a16:creationId xmlns:a16="http://schemas.microsoft.com/office/drawing/2014/main" id="{9D54CDD1-429A-49B4-A7BC-D4F696D7721F}"/>
                </a:ext>
              </a:extLst>
            </p:cNvPr>
            <p:cNvSpPr/>
            <p:nvPr/>
          </p:nvSpPr>
          <p:spPr bwMode="auto">
            <a:xfrm>
              <a:off x="5370301" y="1895265"/>
              <a:ext cx="2942910" cy="2942910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0" name="円: 塗りつぶしなし 519">
              <a:extLst>
                <a:ext uri="{FF2B5EF4-FFF2-40B4-BE49-F238E27FC236}">
                  <a16:creationId xmlns:a16="http://schemas.microsoft.com/office/drawing/2014/main" id="{2BB08E55-E865-4B42-A721-49C73FC466E8}"/>
                </a:ext>
              </a:extLst>
            </p:cNvPr>
            <p:cNvSpPr/>
            <p:nvPr/>
          </p:nvSpPr>
          <p:spPr>
            <a:xfrm>
              <a:off x="5308402" y="1833367"/>
              <a:ext cx="3066708" cy="3066706"/>
            </a:xfrm>
            <a:prstGeom prst="donut">
              <a:avLst>
                <a:gd name="adj" fmla="val 2744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1" name="円: 塗りつぶしなし 520">
              <a:extLst>
                <a:ext uri="{FF2B5EF4-FFF2-40B4-BE49-F238E27FC236}">
                  <a16:creationId xmlns:a16="http://schemas.microsoft.com/office/drawing/2014/main" id="{9F4E63AE-516B-40B5-BF50-636DAF694F7D}"/>
                </a:ext>
              </a:extLst>
            </p:cNvPr>
            <p:cNvSpPr/>
            <p:nvPr/>
          </p:nvSpPr>
          <p:spPr>
            <a:xfrm>
              <a:off x="5244902" y="1769867"/>
              <a:ext cx="3193708" cy="3193706"/>
            </a:xfrm>
            <a:prstGeom prst="donut">
              <a:avLst>
                <a:gd name="adj" fmla="val 2744"/>
              </a:avLst>
            </a:prstGeom>
            <a:solidFill>
              <a:srgbClr val="F79646">
                <a:lumMod val="75000"/>
              </a:srgbClr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2" name="フリーフォーム: 図形 521">
              <a:extLst>
                <a:ext uri="{FF2B5EF4-FFF2-40B4-BE49-F238E27FC236}">
                  <a16:creationId xmlns:a16="http://schemas.microsoft.com/office/drawing/2014/main" id="{406E0C21-8F76-4EAB-B389-94DF47490E56}"/>
                </a:ext>
              </a:extLst>
            </p:cNvPr>
            <p:cNvSpPr/>
            <p:nvPr/>
          </p:nvSpPr>
          <p:spPr>
            <a:xfrm>
              <a:off x="7266457" y="3504547"/>
              <a:ext cx="262732" cy="372834"/>
            </a:xfrm>
            <a:custGeom>
              <a:avLst/>
              <a:gdLst>
                <a:gd name="connsiteX0" fmla="*/ 236288 w 617288"/>
                <a:gd name="connsiteY0" fmla="*/ 354866 h 666811"/>
                <a:gd name="connsiteX1" fmla="*/ 236288 w 617288"/>
                <a:gd name="connsiteY1" fmla="*/ 488677 h 666811"/>
                <a:gd name="connsiteX2" fmla="*/ 331009 w 617288"/>
                <a:gd name="connsiteY2" fmla="*/ 488677 h 666811"/>
                <a:gd name="connsiteX3" fmla="*/ 331009 w 617288"/>
                <a:gd name="connsiteY3" fmla="*/ 354866 h 666811"/>
                <a:gd name="connsiteX4" fmla="*/ 112596 w 617288"/>
                <a:gd name="connsiteY4" fmla="*/ 0 h 666811"/>
                <a:gd name="connsiteX5" fmla="*/ 237466 w 617288"/>
                <a:gd name="connsiteY5" fmla="*/ 0 h 666811"/>
                <a:gd name="connsiteX6" fmla="*/ 201201 w 617288"/>
                <a:gd name="connsiteY6" fmla="*/ 69577 h 666811"/>
                <a:gd name="connsiteX7" fmla="*/ 583949 w 617288"/>
                <a:gd name="connsiteY7" fmla="*/ 69577 h 666811"/>
                <a:gd name="connsiteX8" fmla="*/ 583949 w 617288"/>
                <a:gd name="connsiteY8" fmla="*/ 164366 h 666811"/>
                <a:gd name="connsiteX9" fmla="*/ 438958 w 617288"/>
                <a:gd name="connsiteY9" fmla="*/ 164366 h 666811"/>
                <a:gd name="connsiteX10" fmla="*/ 438958 w 617288"/>
                <a:gd name="connsiteY10" fmla="*/ 260077 h 666811"/>
                <a:gd name="connsiteX11" fmla="*/ 583949 w 617288"/>
                <a:gd name="connsiteY11" fmla="*/ 260077 h 666811"/>
                <a:gd name="connsiteX12" fmla="*/ 583949 w 617288"/>
                <a:gd name="connsiteY12" fmla="*/ 354866 h 666811"/>
                <a:gd name="connsiteX13" fmla="*/ 438958 w 617288"/>
                <a:gd name="connsiteY13" fmla="*/ 354866 h 666811"/>
                <a:gd name="connsiteX14" fmla="*/ 438958 w 617288"/>
                <a:gd name="connsiteY14" fmla="*/ 488677 h 666811"/>
                <a:gd name="connsiteX15" fmla="*/ 617288 w 617288"/>
                <a:gd name="connsiteY15" fmla="*/ 488677 h 666811"/>
                <a:gd name="connsiteX16" fmla="*/ 617288 w 617288"/>
                <a:gd name="connsiteY16" fmla="*/ 583466 h 666811"/>
                <a:gd name="connsiteX17" fmla="*/ 438958 w 617288"/>
                <a:gd name="connsiteY17" fmla="*/ 583466 h 666811"/>
                <a:gd name="connsiteX18" fmla="*/ 438958 w 617288"/>
                <a:gd name="connsiteY18" fmla="*/ 666811 h 666811"/>
                <a:gd name="connsiteX19" fmla="*/ 331009 w 617288"/>
                <a:gd name="connsiteY19" fmla="*/ 666811 h 666811"/>
                <a:gd name="connsiteX20" fmla="*/ 331009 w 617288"/>
                <a:gd name="connsiteY20" fmla="*/ 583466 h 666811"/>
                <a:gd name="connsiteX21" fmla="*/ 0 w 617288"/>
                <a:gd name="connsiteY21" fmla="*/ 583466 h 666811"/>
                <a:gd name="connsiteX22" fmla="*/ 0 w 617288"/>
                <a:gd name="connsiteY22" fmla="*/ 488677 h 666811"/>
                <a:gd name="connsiteX23" fmla="*/ 147918 w 617288"/>
                <a:gd name="connsiteY23" fmla="*/ 488677 h 666811"/>
                <a:gd name="connsiteX24" fmla="*/ 147918 w 617288"/>
                <a:gd name="connsiteY24" fmla="*/ 354866 h 666811"/>
                <a:gd name="connsiteX25" fmla="*/ 78070 w 617288"/>
                <a:gd name="connsiteY25" fmla="*/ 354866 h 666811"/>
                <a:gd name="connsiteX26" fmla="*/ 78070 w 617288"/>
                <a:gd name="connsiteY26" fmla="*/ 260077 h 666811"/>
                <a:gd name="connsiteX27" fmla="*/ 331009 w 617288"/>
                <a:gd name="connsiteY27" fmla="*/ 260077 h 666811"/>
                <a:gd name="connsiteX28" fmla="*/ 331009 w 617288"/>
                <a:gd name="connsiteY28" fmla="*/ 164366 h 666811"/>
                <a:gd name="connsiteX29" fmla="*/ 151795 w 617288"/>
                <a:gd name="connsiteY29" fmla="*/ 164366 h 666811"/>
                <a:gd name="connsiteX30" fmla="*/ 124870 w 617288"/>
                <a:gd name="connsiteY30" fmla="*/ 216024 h 666811"/>
                <a:gd name="connsiteX31" fmla="*/ 0 w 617288"/>
                <a:gd name="connsiteY31" fmla="*/ 216024 h 666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617288" h="666811">
                  <a:moveTo>
                    <a:pt x="236288" y="354866"/>
                  </a:moveTo>
                  <a:lnTo>
                    <a:pt x="236288" y="488677"/>
                  </a:lnTo>
                  <a:lnTo>
                    <a:pt x="331009" y="488677"/>
                  </a:lnTo>
                  <a:lnTo>
                    <a:pt x="331009" y="354866"/>
                  </a:lnTo>
                  <a:close/>
                  <a:moveTo>
                    <a:pt x="112596" y="0"/>
                  </a:moveTo>
                  <a:lnTo>
                    <a:pt x="237466" y="0"/>
                  </a:lnTo>
                  <a:lnTo>
                    <a:pt x="201201" y="69577"/>
                  </a:lnTo>
                  <a:lnTo>
                    <a:pt x="583949" y="69577"/>
                  </a:lnTo>
                  <a:lnTo>
                    <a:pt x="583949" y="164366"/>
                  </a:lnTo>
                  <a:lnTo>
                    <a:pt x="438958" y="164366"/>
                  </a:lnTo>
                  <a:lnTo>
                    <a:pt x="438958" y="260077"/>
                  </a:lnTo>
                  <a:lnTo>
                    <a:pt x="583949" y="260077"/>
                  </a:lnTo>
                  <a:lnTo>
                    <a:pt x="583949" y="354866"/>
                  </a:lnTo>
                  <a:lnTo>
                    <a:pt x="438958" y="354866"/>
                  </a:lnTo>
                  <a:lnTo>
                    <a:pt x="438958" y="488677"/>
                  </a:lnTo>
                  <a:lnTo>
                    <a:pt x="617288" y="488677"/>
                  </a:lnTo>
                  <a:lnTo>
                    <a:pt x="617288" y="583466"/>
                  </a:lnTo>
                  <a:lnTo>
                    <a:pt x="438958" y="583466"/>
                  </a:lnTo>
                  <a:lnTo>
                    <a:pt x="438958" y="666811"/>
                  </a:lnTo>
                  <a:lnTo>
                    <a:pt x="331009" y="666811"/>
                  </a:lnTo>
                  <a:lnTo>
                    <a:pt x="331009" y="583466"/>
                  </a:lnTo>
                  <a:lnTo>
                    <a:pt x="0" y="583466"/>
                  </a:lnTo>
                  <a:lnTo>
                    <a:pt x="0" y="488677"/>
                  </a:lnTo>
                  <a:lnTo>
                    <a:pt x="147918" y="488677"/>
                  </a:lnTo>
                  <a:lnTo>
                    <a:pt x="147918" y="354866"/>
                  </a:lnTo>
                  <a:lnTo>
                    <a:pt x="78070" y="354866"/>
                  </a:lnTo>
                  <a:lnTo>
                    <a:pt x="78070" y="260077"/>
                  </a:lnTo>
                  <a:lnTo>
                    <a:pt x="331009" y="260077"/>
                  </a:lnTo>
                  <a:lnTo>
                    <a:pt x="331009" y="164366"/>
                  </a:lnTo>
                  <a:lnTo>
                    <a:pt x="151795" y="164366"/>
                  </a:lnTo>
                  <a:lnTo>
                    <a:pt x="124870" y="216024"/>
                  </a:lnTo>
                  <a:lnTo>
                    <a:pt x="0" y="216024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3" name="円: 塗りつぶしなし 522">
              <a:extLst>
                <a:ext uri="{FF2B5EF4-FFF2-40B4-BE49-F238E27FC236}">
                  <a16:creationId xmlns:a16="http://schemas.microsoft.com/office/drawing/2014/main" id="{2C1F7644-DBB6-4307-8F2D-734CB7C068D0}"/>
                </a:ext>
              </a:extLst>
            </p:cNvPr>
            <p:cNvSpPr/>
            <p:nvPr/>
          </p:nvSpPr>
          <p:spPr>
            <a:xfrm>
              <a:off x="6999627" y="3514557"/>
              <a:ext cx="248870" cy="358062"/>
            </a:xfrm>
            <a:prstGeom prst="donut">
              <a:avLst>
                <a:gd name="adj" fmla="val 21259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4" name="円: 塗りつぶしなし 523">
              <a:extLst>
                <a:ext uri="{FF2B5EF4-FFF2-40B4-BE49-F238E27FC236}">
                  <a16:creationId xmlns:a16="http://schemas.microsoft.com/office/drawing/2014/main" id="{46713E36-CE95-4B6B-82A7-BC05170925E1}"/>
                </a:ext>
              </a:extLst>
            </p:cNvPr>
            <p:cNvSpPr/>
            <p:nvPr/>
          </p:nvSpPr>
          <p:spPr>
            <a:xfrm>
              <a:off x="6732798" y="3514557"/>
              <a:ext cx="248870" cy="358062"/>
            </a:xfrm>
            <a:prstGeom prst="donut">
              <a:avLst>
                <a:gd name="adj" fmla="val 21259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5" name="円: 塗りつぶしなし 524">
              <a:extLst>
                <a:ext uri="{FF2B5EF4-FFF2-40B4-BE49-F238E27FC236}">
                  <a16:creationId xmlns:a16="http://schemas.microsoft.com/office/drawing/2014/main" id="{6BB9FCBF-11EC-4511-838C-A42AE57BEE7C}"/>
                </a:ext>
              </a:extLst>
            </p:cNvPr>
            <p:cNvSpPr/>
            <p:nvPr/>
          </p:nvSpPr>
          <p:spPr>
            <a:xfrm>
              <a:off x="6465969" y="3514557"/>
              <a:ext cx="248870" cy="358062"/>
            </a:xfrm>
            <a:prstGeom prst="donut">
              <a:avLst>
                <a:gd name="adj" fmla="val 21259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6" name="円: 塗りつぶしなし 525">
              <a:extLst>
                <a:ext uri="{FF2B5EF4-FFF2-40B4-BE49-F238E27FC236}">
                  <a16:creationId xmlns:a16="http://schemas.microsoft.com/office/drawing/2014/main" id="{642A5441-C62E-4F8C-B388-99F90F07BE40}"/>
                </a:ext>
              </a:extLst>
            </p:cNvPr>
            <p:cNvSpPr/>
            <p:nvPr/>
          </p:nvSpPr>
          <p:spPr>
            <a:xfrm>
              <a:off x="6199140" y="3514557"/>
              <a:ext cx="248870" cy="358062"/>
            </a:xfrm>
            <a:prstGeom prst="donut">
              <a:avLst>
                <a:gd name="adj" fmla="val 21259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7" name="フリーフォーム: 図形 526">
              <a:extLst>
                <a:ext uri="{FF2B5EF4-FFF2-40B4-BE49-F238E27FC236}">
                  <a16:creationId xmlns:a16="http://schemas.microsoft.com/office/drawing/2014/main" id="{6F5E9A6A-B0FA-47EB-8CCC-9233E94AB67E}"/>
                </a:ext>
              </a:extLst>
            </p:cNvPr>
            <p:cNvSpPr/>
            <p:nvPr/>
          </p:nvSpPr>
          <p:spPr>
            <a:xfrm>
              <a:off x="6764894" y="2323387"/>
              <a:ext cx="576064" cy="1080125"/>
            </a:xfrm>
            <a:custGeom>
              <a:avLst/>
              <a:gdLst>
                <a:gd name="connsiteX0" fmla="*/ 288032 w 576064"/>
                <a:gd name="connsiteY0" fmla="*/ 45242 h 1080125"/>
                <a:gd name="connsiteX1" fmla="*/ 42751 w 576064"/>
                <a:gd name="connsiteY1" fmla="*/ 290523 h 1080125"/>
                <a:gd name="connsiteX2" fmla="*/ 42751 w 576064"/>
                <a:gd name="connsiteY2" fmla="*/ 789601 h 1080125"/>
                <a:gd name="connsiteX3" fmla="*/ 288032 w 576064"/>
                <a:gd name="connsiteY3" fmla="*/ 1034882 h 1080125"/>
                <a:gd name="connsiteX4" fmla="*/ 533313 w 576064"/>
                <a:gd name="connsiteY4" fmla="*/ 789601 h 1080125"/>
                <a:gd name="connsiteX5" fmla="*/ 533313 w 576064"/>
                <a:gd name="connsiteY5" fmla="*/ 290523 h 1080125"/>
                <a:gd name="connsiteX6" fmla="*/ 288032 w 576064"/>
                <a:gd name="connsiteY6" fmla="*/ 45242 h 1080125"/>
                <a:gd name="connsiteX7" fmla="*/ 288032 w 576064"/>
                <a:gd name="connsiteY7" fmla="*/ 0 h 1080125"/>
                <a:gd name="connsiteX8" fmla="*/ 576064 w 576064"/>
                <a:gd name="connsiteY8" fmla="*/ 288032 h 1080125"/>
                <a:gd name="connsiteX9" fmla="*/ 576064 w 576064"/>
                <a:gd name="connsiteY9" fmla="*/ 792093 h 1080125"/>
                <a:gd name="connsiteX10" fmla="*/ 288032 w 576064"/>
                <a:gd name="connsiteY10" fmla="*/ 1080125 h 1080125"/>
                <a:gd name="connsiteX11" fmla="*/ 0 w 576064"/>
                <a:gd name="connsiteY11" fmla="*/ 792093 h 1080125"/>
                <a:gd name="connsiteX12" fmla="*/ 0 w 576064"/>
                <a:gd name="connsiteY12" fmla="*/ 288032 h 1080125"/>
                <a:gd name="connsiteX13" fmla="*/ 288032 w 576064"/>
                <a:gd name="connsiteY13" fmla="*/ 0 h 1080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6064" h="1080125">
                  <a:moveTo>
                    <a:pt x="288032" y="45242"/>
                  </a:moveTo>
                  <a:cubicBezTo>
                    <a:pt x="152567" y="45242"/>
                    <a:pt x="42751" y="155058"/>
                    <a:pt x="42751" y="290523"/>
                  </a:cubicBezTo>
                  <a:lnTo>
                    <a:pt x="42751" y="789601"/>
                  </a:lnTo>
                  <a:cubicBezTo>
                    <a:pt x="42751" y="925066"/>
                    <a:pt x="152567" y="1034882"/>
                    <a:pt x="288032" y="1034882"/>
                  </a:cubicBezTo>
                  <a:cubicBezTo>
                    <a:pt x="423497" y="1034882"/>
                    <a:pt x="533313" y="925066"/>
                    <a:pt x="533313" y="789601"/>
                  </a:cubicBezTo>
                  <a:lnTo>
                    <a:pt x="533313" y="290523"/>
                  </a:lnTo>
                  <a:cubicBezTo>
                    <a:pt x="533313" y="155058"/>
                    <a:pt x="423497" y="45242"/>
                    <a:pt x="288032" y="45242"/>
                  </a:cubicBezTo>
                  <a:close/>
                  <a:moveTo>
                    <a:pt x="288032" y="0"/>
                  </a:moveTo>
                  <a:cubicBezTo>
                    <a:pt x="447108" y="0"/>
                    <a:pt x="576064" y="128956"/>
                    <a:pt x="576064" y="288032"/>
                  </a:cubicBezTo>
                  <a:lnTo>
                    <a:pt x="576064" y="792093"/>
                  </a:lnTo>
                  <a:cubicBezTo>
                    <a:pt x="576064" y="951169"/>
                    <a:pt x="447108" y="1080125"/>
                    <a:pt x="288032" y="1080125"/>
                  </a:cubicBezTo>
                  <a:cubicBezTo>
                    <a:pt x="128956" y="1080125"/>
                    <a:pt x="0" y="951169"/>
                    <a:pt x="0" y="792093"/>
                  </a:cubicBezTo>
                  <a:lnTo>
                    <a:pt x="0" y="288032"/>
                  </a:lnTo>
                  <a:cubicBezTo>
                    <a:pt x="0" y="128956"/>
                    <a:pt x="128956" y="0"/>
                    <a:pt x="288032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8" name="フリーフォーム: 図形 527">
              <a:extLst>
                <a:ext uri="{FF2B5EF4-FFF2-40B4-BE49-F238E27FC236}">
                  <a16:creationId xmlns:a16="http://schemas.microsoft.com/office/drawing/2014/main" id="{3FBCF06B-B5AE-4247-ABA4-874CB62E8BBA}"/>
                </a:ext>
              </a:extLst>
            </p:cNvPr>
            <p:cNvSpPr/>
            <p:nvPr/>
          </p:nvSpPr>
          <p:spPr>
            <a:xfrm>
              <a:off x="6933851" y="2465300"/>
              <a:ext cx="238150" cy="796298"/>
            </a:xfrm>
            <a:custGeom>
              <a:avLst/>
              <a:gdLst>
                <a:gd name="connsiteX0" fmla="*/ 119075 w 238150"/>
                <a:gd name="connsiteY0" fmla="*/ 47624 h 796298"/>
                <a:gd name="connsiteX1" fmla="*/ 46930 w 238150"/>
                <a:gd name="connsiteY1" fmla="*/ 119769 h 796298"/>
                <a:gd name="connsiteX2" fmla="*/ 46930 w 238150"/>
                <a:gd name="connsiteY2" fmla="*/ 676529 h 796298"/>
                <a:gd name="connsiteX3" fmla="*/ 119075 w 238150"/>
                <a:gd name="connsiteY3" fmla="*/ 748674 h 796298"/>
                <a:gd name="connsiteX4" fmla="*/ 191220 w 238150"/>
                <a:gd name="connsiteY4" fmla="*/ 676529 h 796298"/>
                <a:gd name="connsiteX5" fmla="*/ 191220 w 238150"/>
                <a:gd name="connsiteY5" fmla="*/ 119769 h 796298"/>
                <a:gd name="connsiteX6" fmla="*/ 119075 w 238150"/>
                <a:gd name="connsiteY6" fmla="*/ 47624 h 796298"/>
                <a:gd name="connsiteX7" fmla="*/ 119075 w 238150"/>
                <a:gd name="connsiteY7" fmla="*/ 0 h 796298"/>
                <a:gd name="connsiteX8" fmla="*/ 238150 w 238150"/>
                <a:gd name="connsiteY8" fmla="*/ 119075 h 796298"/>
                <a:gd name="connsiteX9" fmla="*/ 238150 w 238150"/>
                <a:gd name="connsiteY9" fmla="*/ 677223 h 796298"/>
                <a:gd name="connsiteX10" fmla="*/ 119075 w 238150"/>
                <a:gd name="connsiteY10" fmla="*/ 796298 h 796298"/>
                <a:gd name="connsiteX11" fmla="*/ 0 w 238150"/>
                <a:gd name="connsiteY11" fmla="*/ 677223 h 796298"/>
                <a:gd name="connsiteX12" fmla="*/ 0 w 238150"/>
                <a:gd name="connsiteY12" fmla="*/ 119075 h 796298"/>
                <a:gd name="connsiteX13" fmla="*/ 119075 w 238150"/>
                <a:gd name="connsiteY13" fmla="*/ 0 h 796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38150" h="796298">
                  <a:moveTo>
                    <a:pt x="119075" y="47624"/>
                  </a:moveTo>
                  <a:cubicBezTo>
                    <a:pt x="79230" y="47624"/>
                    <a:pt x="46930" y="79924"/>
                    <a:pt x="46930" y="119769"/>
                  </a:cubicBezTo>
                  <a:lnTo>
                    <a:pt x="46930" y="676529"/>
                  </a:lnTo>
                  <a:cubicBezTo>
                    <a:pt x="46930" y="716374"/>
                    <a:pt x="79230" y="748674"/>
                    <a:pt x="119075" y="748674"/>
                  </a:cubicBezTo>
                  <a:cubicBezTo>
                    <a:pt x="158920" y="748674"/>
                    <a:pt x="191220" y="716374"/>
                    <a:pt x="191220" y="676529"/>
                  </a:cubicBezTo>
                  <a:lnTo>
                    <a:pt x="191220" y="119769"/>
                  </a:lnTo>
                  <a:cubicBezTo>
                    <a:pt x="191220" y="79924"/>
                    <a:pt x="158920" y="47624"/>
                    <a:pt x="119075" y="47624"/>
                  </a:cubicBezTo>
                  <a:close/>
                  <a:moveTo>
                    <a:pt x="119075" y="0"/>
                  </a:moveTo>
                  <a:cubicBezTo>
                    <a:pt x="184838" y="0"/>
                    <a:pt x="238150" y="53312"/>
                    <a:pt x="238150" y="119075"/>
                  </a:cubicBezTo>
                  <a:lnTo>
                    <a:pt x="238150" y="677223"/>
                  </a:lnTo>
                  <a:cubicBezTo>
                    <a:pt x="238150" y="742986"/>
                    <a:pt x="184838" y="796298"/>
                    <a:pt x="119075" y="796298"/>
                  </a:cubicBezTo>
                  <a:cubicBezTo>
                    <a:pt x="53312" y="796298"/>
                    <a:pt x="0" y="742986"/>
                    <a:pt x="0" y="677223"/>
                  </a:cubicBezTo>
                  <a:lnTo>
                    <a:pt x="0" y="119075"/>
                  </a:lnTo>
                  <a:cubicBezTo>
                    <a:pt x="0" y="53312"/>
                    <a:pt x="53312" y="0"/>
                    <a:pt x="119075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29" name="フリーフォーム: 図形 528">
              <a:extLst>
                <a:ext uri="{FF2B5EF4-FFF2-40B4-BE49-F238E27FC236}">
                  <a16:creationId xmlns:a16="http://schemas.microsoft.com/office/drawing/2014/main" id="{EC6D74B0-3442-417C-820D-E712F8592FF4}"/>
                </a:ext>
              </a:extLst>
            </p:cNvPr>
            <p:cNvSpPr/>
            <p:nvPr/>
          </p:nvSpPr>
          <p:spPr>
            <a:xfrm rot="16200000" flipH="1">
              <a:off x="5994664" y="2668532"/>
              <a:ext cx="1058998" cy="376511"/>
            </a:xfrm>
            <a:custGeom>
              <a:avLst/>
              <a:gdLst>
                <a:gd name="connsiteX0" fmla="*/ 47524 w 1058998"/>
                <a:gd name="connsiteY0" fmla="*/ 137512 h 376511"/>
                <a:gd name="connsiteX1" fmla="*/ 59866 w 1058998"/>
                <a:gd name="connsiteY1" fmla="*/ 137512 h 376511"/>
                <a:gd name="connsiteX2" fmla="*/ 142692 w 1058998"/>
                <a:gd name="connsiteY2" fmla="*/ 51731 h 376511"/>
                <a:gd name="connsiteX3" fmla="*/ 247549 w 1058998"/>
                <a:gd name="connsiteY3" fmla="*/ 51730 h 376511"/>
                <a:gd name="connsiteX4" fmla="*/ 164723 w 1058998"/>
                <a:gd name="connsiteY4" fmla="*/ 137512 h 376511"/>
                <a:gd name="connsiteX5" fmla="*/ 960093 w 1058998"/>
                <a:gd name="connsiteY5" fmla="*/ 137511 h 376511"/>
                <a:gd name="connsiteX6" fmla="*/ 1012717 w 1058998"/>
                <a:gd name="connsiteY6" fmla="*/ 123225 h 376511"/>
                <a:gd name="connsiteX7" fmla="*/ 1012717 w 1058998"/>
                <a:gd name="connsiteY7" fmla="*/ 257449 h 376511"/>
                <a:gd name="connsiteX8" fmla="*/ 960093 w 1058998"/>
                <a:gd name="connsiteY8" fmla="*/ 243163 h 376511"/>
                <a:gd name="connsiteX9" fmla="*/ 47524 w 1058998"/>
                <a:gd name="connsiteY9" fmla="*/ 243164 h 376511"/>
                <a:gd name="connsiteX10" fmla="*/ 47524 w 1058998"/>
                <a:gd name="connsiteY10" fmla="*/ 150294 h 376511"/>
                <a:gd name="connsiteX11" fmla="*/ 0 w 1058998"/>
                <a:gd name="connsiteY11" fmla="*/ 84991 h 376511"/>
                <a:gd name="connsiteX12" fmla="*/ 0 w 1058998"/>
                <a:gd name="connsiteY12" fmla="*/ 291520 h 376511"/>
                <a:gd name="connsiteX13" fmla="*/ 982299 w 1058998"/>
                <a:gd name="connsiteY13" fmla="*/ 291520 h 376511"/>
                <a:gd name="connsiteX14" fmla="*/ 1058998 w 1058998"/>
                <a:gd name="connsiteY14" fmla="*/ 376511 h 376511"/>
                <a:gd name="connsiteX15" fmla="*/ 1058998 w 1058998"/>
                <a:gd name="connsiteY15" fmla="*/ 0 h 376511"/>
                <a:gd name="connsiteX16" fmla="*/ 982299 w 1058998"/>
                <a:gd name="connsiteY16" fmla="*/ 84991 h 376511"/>
                <a:gd name="connsiteX17" fmla="*/ 281720 w 1058998"/>
                <a:gd name="connsiteY17" fmla="*/ 84991 h 376511"/>
                <a:gd name="connsiteX18" fmla="*/ 363782 w 1058998"/>
                <a:gd name="connsiteY18" fmla="*/ 1 h 376511"/>
                <a:gd name="connsiteX19" fmla="*/ 97706 w 1058998"/>
                <a:gd name="connsiteY19" fmla="*/ 1 h 3765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058998" h="376511">
                  <a:moveTo>
                    <a:pt x="47524" y="137512"/>
                  </a:moveTo>
                  <a:lnTo>
                    <a:pt x="59866" y="137512"/>
                  </a:lnTo>
                  <a:lnTo>
                    <a:pt x="142692" y="51731"/>
                  </a:lnTo>
                  <a:lnTo>
                    <a:pt x="247549" y="51730"/>
                  </a:lnTo>
                  <a:lnTo>
                    <a:pt x="164723" y="137512"/>
                  </a:lnTo>
                  <a:lnTo>
                    <a:pt x="960093" y="137511"/>
                  </a:lnTo>
                  <a:lnTo>
                    <a:pt x="1012717" y="123225"/>
                  </a:lnTo>
                  <a:lnTo>
                    <a:pt x="1012717" y="257449"/>
                  </a:lnTo>
                  <a:lnTo>
                    <a:pt x="960093" y="243163"/>
                  </a:lnTo>
                  <a:lnTo>
                    <a:pt x="47524" y="243164"/>
                  </a:lnTo>
                  <a:lnTo>
                    <a:pt x="47524" y="150294"/>
                  </a:lnTo>
                  <a:close/>
                  <a:moveTo>
                    <a:pt x="0" y="84991"/>
                  </a:moveTo>
                  <a:lnTo>
                    <a:pt x="0" y="291520"/>
                  </a:lnTo>
                  <a:lnTo>
                    <a:pt x="982299" y="291520"/>
                  </a:lnTo>
                  <a:lnTo>
                    <a:pt x="1058998" y="376511"/>
                  </a:lnTo>
                  <a:lnTo>
                    <a:pt x="1058998" y="0"/>
                  </a:lnTo>
                  <a:lnTo>
                    <a:pt x="982299" y="84991"/>
                  </a:lnTo>
                  <a:lnTo>
                    <a:pt x="281720" y="84991"/>
                  </a:lnTo>
                  <a:lnTo>
                    <a:pt x="363782" y="1"/>
                  </a:lnTo>
                  <a:lnTo>
                    <a:pt x="97706" y="1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0" name="フリーフォーム: 図形 529">
              <a:extLst>
                <a:ext uri="{FF2B5EF4-FFF2-40B4-BE49-F238E27FC236}">
                  <a16:creationId xmlns:a16="http://schemas.microsoft.com/office/drawing/2014/main" id="{6263F52F-CE92-4BD6-8E3C-2FBD40BAAB5B}"/>
                </a:ext>
              </a:extLst>
            </p:cNvPr>
            <p:cNvSpPr/>
            <p:nvPr/>
          </p:nvSpPr>
          <p:spPr>
            <a:xfrm>
              <a:off x="5822177" y="2924701"/>
              <a:ext cx="2105474" cy="1517830"/>
            </a:xfrm>
            <a:custGeom>
              <a:avLst/>
              <a:gdLst>
                <a:gd name="connsiteX0" fmla="*/ 110639 w 2105474"/>
                <a:gd name="connsiteY0" fmla="*/ 0 h 1517830"/>
                <a:gd name="connsiteX1" fmla="*/ 102049 w 2105474"/>
                <a:gd name="connsiteY1" fmla="*/ 56290 h 1517830"/>
                <a:gd name="connsiteX2" fmla="*/ 98553 w 2105474"/>
                <a:gd name="connsiteY2" fmla="*/ 125523 h 1517830"/>
                <a:gd name="connsiteX3" fmla="*/ 83803 w 2105474"/>
                <a:gd name="connsiteY3" fmla="*/ 165749 h 1517830"/>
                <a:gd name="connsiteX4" fmla="*/ 38191 w 2105474"/>
                <a:gd name="connsiteY4" fmla="*/ 466905 h 1517830"/>
                <a:gd name="connsiteX5" fmla="*/ 1052737 w 2105474"/>
                <a:gd name="connsiteY5" fmla="*/ 1479639 h 1517830"/>
                <a:gd name="connsiteX6" fmla="*/ 2067283 w 2105474"/>
                <a:gd name="connsiteY6" fmla="*/ 466905 h 1517830"/>
                <a:gd name="connsiteX7" fmla="*/ 2021671 w 2105474"/>
                <a:gd name="connsiteY7" fmla="*/ 165749 h 1517830"/>
                <a:gd name="connsiteX8" fmla="*/ 2017415 w 2105474"/>
                <a:gd name="connsiteY8" fmla="*/ 154141 h 1517830"/>
                <a:gd name="connsiteX9" fmla="*/ 2012474 w 2105474"/>
                <a:gd name="connsiteY9" fmla="*/ 56290 h 1517830"/>
                <a:gd name="connsiteX10" fmla="*/ 2008068 w 2105474"/>
                <a:gd name="connsiteY10" fmla="*/ 27423 h 1517830"/>
                <a:gd name="connsiteX11" fmla="*/ 2022745 w 2105474"/>
                <a:gd name="connsiteY11" fmla="*/ 57838 h 1517830"/>
                <a:gd name="connsiteX12" fmla="*/ 2105474 w 2105474"/>
                <a:gd name="connsiteY12" fmla="*/ 466905 h 1517830"/>
                <a:gd name="connsiteX13" fmla="*/ 1052737 w 2105474"/>
                <a:gd name="connsiteY13" fmla="*/ 1517830 h 1517830"/>
                <a:gd name="connsiteX14" fmla="*/ 0 w 2105474"/>
                <a:gd name="connsiteY14" fmla="*/ 466905 h 1517830"/>
                <a:gd name="connsiteX15" fmla="*/ 82730 w 2105474"/>
                <a:gd name="connsiteY15" fmla="*/ 57838 h 1517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2105474" h="1517830">
                  <a:moveTo>
                    <a:pt x="110639" y="0"/>
                  </a:moveTo>
                  <a:lnTo>
                    <a:pt x="102049" y="56290"/>
                  </a:lnTo>
                  <a:lnTo>
                    <a:pt x="98553" y="125523"/>
                  </a:lnTo>
                  <a:lnTo>
                    <a:pt x="83803" y="165749"/>
                  </a:lnTo>
                  <a:cubicBezTo>
                    <a:pt x="54160" y="260884"/>
                    <a:pt x="38191" y="362033"/>
                    <a:pt x="38191" y="466905"/>
                  </a:cubicBezTo>
                  <a:cubicBezTo>
                    <a:pt x="38191" y="1026223"/>
                    <a:pt x="492419" y="1479639"/>
                    <a:pt x="1052737" y="1479639"/>
                  </a:cubicBezTo>
                  <a:cubicBezTo>
                    <a:pt x="1613055" y="1479639"/>
                    <a:pt x="2067283" y="1026223"/>
                    <a:pt x="2067283" y="466905"/>
                  </a:cubicBezTo>
                  <a:cubicBezTo>
                    <a:pt x="2067283" y="362033"/>
                    <a:pt x="2051314" y="260884"/>
                    <a:pt x="2021671" y="165749"/>
                  </a:cubicBezTo>
                  <a:lnTo>
                    <a:pt x="2017415" y="154141"/>
                  </a:lnTo>
                  <a:lnTo>
                    <a:pt x="2012474" y="56290"/>
                  </a:lnTo>
                  <a:lnTo>
                    <a:pt x="2008068" y="27423"/>
                  </a:lnTo>
                  <a:lnTo>
                    <a:pt x="2022745" y="57838"/>
                  </a:lnTo>
                  <a:cubicBezTo>
                    <a:pt x="2076016" y="183569"/>
                    <a:pt x="2105474" y="321803"/>
                    <a:pt x="2105474" y="466905"/>
                  </a:cubicBezTo>
                  <a:cubicBezTo>
                    <a:pt x="2105474" y="1047315"/>
                    <a:pt x="1634148" y="1517830"/>
                    <a:pt x="1052737" y="1517830"/>
                  </a:cubicBezTo>
                  <a:cubicBezTo>
                    <a:pt x="471326" y="1517830"/>
                    <a:pt x="0" y="1047315"/>
                    <a:pt x="0" y="466905"/>
                  </a:cubicBezTo>
                  <a:cubicBezTo>
                    <a:pt x="0" y="321803"/>
                    <a:pt x="29458" y="183569"/>
                    <a:pt x="82730" y="57838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1" name="フリーフォーム: 図形 530">
              <a:extLst>
                <a:ext uri="{FF2B5EF4-FFF2-40B4-BE49-F238E27FC236}">
                  <a16:creationId xmlns:a16="http://schemas.microsoft.com/office/drawing/2014/main" id="{7E274352-4142-4521-84EB-906C2A4EFDD6}"/>
                </a:ext>
              </a:extLst>
            </p:cNvPr>
            <p:cNvSpPr/>
            <p:nvPr/>
          </p:nvSpPr>
          <p:spPr>
            <a:xfrm rot="7603195">
              <a:off x="5792145" y="266085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2" name="フリーフォーム: 図形 531">
              <a:extLst>
                <a:ext uri="{FF2B5EF4-FFF2-40B4-BE49-F238E27FC236}">
                  <a16:creationId xmlns:a16="http://schemas.microsoft.com/office/drawing/2014/main" id="{C2202F39-EF70-4EA5-8E90-8A6B5CA404E9}"/>
                </a:ext>
              </a:extLst>
            </p:cNvPr>
            <p:cNvSpPr/>
            <p:nvPr/>
          </p:nvSpPr>
          <p:spPr>
            <a:xfrm rot="5766844">
              <a:off x="5582323" y="2772186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3" name="フリーフォーム: 図形 532">
              <a:extLst>
                <a:ext uri="{FF2B5EF4-FFF2-40B4-BE49-F238E27FC236}">
                  <a16:creationId xmlns:a16="http://schemas.microsoft.com/office/drawing/2014/main" id="{3D1C9289-2B94-4872-A2EA-4F4D28999F1D}"/>
                </a:ext>
              </a:extLst>
            </p:cNvPr>
            <p:cNvSpPr/>
            <p:nvPr/>
          </p:nvSpPr>
          <p:spPr>
            <a:xfrm rot="7647625">
              <a:off x="5741892" y="304323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4" name="フリーフォーム: 図形 533">
              <a:extLst>
                <a:ext uri="{FF2B5EF4-FFF2-40B4-BE49-F238E27FC236}">
                  <a16:creationId xmlns:a16="http://schemas.microsoft.com/office/drawing/2014/main" id="{CA47C883-0A7D-4A49-A8AE-B7B41F01EC88}"/>
                </a:ext>
              </a:extLst>
            </p:cNvPr>
            <p:cNvSpPr/>
            <p:nvPr/>
          </p:nvSpPr>
          <p:spPr>
            <a:xfrm rot="4365284">
              <a:off x="5449741" y="319998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5" name="フリーフォーム: 図形 534">
              <a:extLst>
                <a:ext uri="{FF2B5EF4-FFF2-40B4-BE49-F238E27FC236}">
                  <a16:creationId xmlns:a16="http://schemas.microsoft.com/office/drawing/2014/main" id="{ABF24F1C-CDBC-4158-BCE4-5D1B3F5D90D2}"/>
                </a:ext>
              </a:extLst>
            </p:cNvPr>
            <p:cNvSpPr/>
            <p:nvPr/>
          </p:nvSpPr>
          <p:spPr>
            <a:xfrm rot="6362921">
              <a:off x="5687264" y="3365587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6" name="フリーフォーム: 図形 535">
              <a:extLst>
                <a:ext uri="{FF2B5EF4-FFF2-40B4-BE49-F238E27FC236}">
                  <a16:creationId xmlns:a16="http://schemas.microsoft.com/office/drawing/2014/main" id="{EA6CFB78-8D16-4331-9D93-D5D469540890}"/>
                </a:ext>
              </a:extLst>
            </p:cNvPr>
            <p:cNvSpPr/>
            <p:nvPr/>
          </p:nvSpPr>
          <p:spPr>
            <a:xfrm rot="5152725">
              <a:off x="5779689" y="3671536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7" name="フリーフォーム: 図形 536">
              <a:extLst>
                <a:ext uri="{FF2B5EF4-FFF2-40B4-BE49-F238E27FC236}">
                  <a16:creationId xmlns:a16="http://schemas.microsoft.com/office/drawing/2014/main" id="{95A34D68-01AE-4685-A912-CB2F32E8093C}"/>
                </a:ext>
              </a:extLst>
            </p:cNvPr>
            <p:cNvSpPr/>
            <p:nvPr/>
          </p:nvSpPr>
          <p:spPr>
            <a:xfrm rot="3688709">
              <a:off x="5995200" y="398585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8" name="フリーフォーム: 図形 537">
              <a:extLst>
                <a:ext uri="{FF2B5EF4-FFF2-40B4-BE49-F238E27FC236}">
                  <a16:creationId xmlns:a16="http://schemas.microsoft.com/office/drawing/2014/main" id="{31A01ED0-7289-4701-81D9-ABD8C89E837B}"/>
                </a:ext>
              </a:extLst>
            </p:cNvPr>
            <p:cNvSpPr/>
            <p:nvPr/>
          </p:nvSpPr>
          <p:spPr>
            <a:xfrm rot="2683930">
              <a:off x="5527420" y="364619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9" name="フリーフォーム: 図形 538">
              <a:extLst>
                <a:ext uri="{FF2B5EF4-FFF2-40B4-BE49-F238E27FC236}">
                  <a16:creationId xmlns:a16="http://schemas.microsoft.com/office/drawing/2014/main" id="{596AD978-0E16-4971-882D-066A75E789B5}"/>
                </a:ext>
              </a:extLst>
            </p:cNvPr>
            <p:cNvSpPr/>
            <p:nvPr/>
          </p:nvSpPr>
          <p:spPr>
            <a:xfrm rot="1918559">
              <a:off x="5673544" y="396987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0" name="フリーフォーム: 図形 539">
              <a:extLst>
                <a:ext uri="{FF2B5EF4-FFF2-40B4-BE49-F238E27FC236}">
                  <a16:creationId xmlns:a16="http://schemas.microsoft.com/office/drawing/2014/main" id="{3309C718-9540-4979-BB35-0660F01721D2}"/>
                </a:ext>
              </a:extLst>
            </p:cNvPr>
            <p:cNvSpPr/>
            <p:nvPr/>
          </p:nvSpPr>
          <p:spPr>
            <a:xfrm rot="332595">
              <a:off x="5987485" y="425189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1" name="フリーフォーム: 図形 540">
              <a:extLst>
                <a:ext uri="{FF2B5EF4-FFF2-40B4-BE49-F238E27FC236}">
                  <a16:creationId xmlns:a16="http://schemas.microsoft.com/office/drawing/2014/main" id="{2D5763BB-A329-44C9-B3E7-E3239D726C38}"/>
                </a:ext>
              </a:extLst>
            </p:cNvPr>
            <p:cNvSpPr/>
            <p:nvPr/>
          </p:nvSpPr>
          <p:spPr>
            <a:xfrm rot="18000000" flipH="1">
              <a:off x="6853991" y="4264653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2" name="フリーフォーム: 図形 541">
              <a:extLst>
                <a:ext uri="{FF2B5EF4-FFF2-40B4-BE49-F238E27FC236}">
                  <a16:creationId xmlns:a16="http://schemas.microsoft.com/office/drawing/2014/main" id="{7BF4C5A3-6718-4675-AA61-6B6993FC9490}"/>
                </a:ext>
              </a:extLst>
            </p:cNvPr>
            <p:cNvSpPr/>
            <p:nvPr/>
          </p:nvSpPr>
          <p:spPr>
            <a:xfrm rot="3600000">
              <a:off x="6593160" y="4264653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3" name="二等辺三角形 9">
              <a:extLst>
                <a:ext uri="{FF2B5EF4-FFF2-40B4-BE49-F238E27FC236}">
                  <a16:creationId xmlns:a16="http://schemas.microsoft.com/office/drawing/2014/main" id="{94B263F6-BF38-4222-BAAE-B79357266812}"/>
                </a:ext>
              </a:extLst>
            </p:cNvPr>
            <p:cNvSpPr/>
            <p:nvPr/>
          </p:nvSpPr>
          <p:spPr>
            <a:xfrm rot="5400000">
              <a:off x="6605428" y="4218064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4" name="二等辺三角形 9">
              <a:extLst>
                <a:ext uri="{FF2B5EF4-FFF2-40B4-BE49-F238E27FC236}">
                  <a16:creationId xmlns:a16="http://schemas.microsoft.com/office/drawing/2014/main" id="{E7B34A69-259C-4454-8328-B970FEB20272}"/>
                </a:ext>
              </a:extLst>
            </p:cNvPr>
            <p:cNvSpPr/>
            <p:nvPr/>
          </p:nvSpPr>
          <p:spPr>
            <a:xfrm rot="16200000" flipH="1">
              <a:off x="6845935" y="4218064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5" name="四角形: 角を丸くする 544">
              <a:extLst>
                <a:ext uri="{FF2B5EF4-FFF2-40B4-BE49-F238E27FC236}">
                  <a16:creationId xmlns:a16="http://schemas.microsoft.com/office/drawing/2014/main" id="{1F6E55D6-E242-4E62-94DC-6894225F9C4B}"/>
                </a:ext>
              </a:extLst>
            </p:cNvPr>
            <p:cNvSpPr/>
            <p:nvPr/>
          </p:nvSpPr>
          <p:spPr>
            <a:xfrm>
              <a:off x="6834409" y="4315531"/>
              <a:ext cx="61367" cy="93985"/>
            </a:xfrm>
            <a:prstGeom prst="round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6" name="フリーフォーム: 図形 545">
              <a:extLst>
                <a:ext uri="{FF2B5EF4-FFF2-40B4-BE49-F238E27FC236}">
                  <a16:creationId xmlns:a16="http://schemas.microsoft.com/office/drawing/2014/main" id="{1D5ABA21-8138-4D4F-AEDA-EEFEE73C6769}"/>
                </a:ext>
              </a:extLst>
            </p:cNvPr>
            <p:cNvSpPr/>
            <p:nvPr/>
          </p:nvSpPr>
          <p:spPr>
            <a:xfrm rot="20998633">
              <a:off x="7139570" y="4276757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7" name="フリーフォーム: 図形 546">
              <a:extLst>
                <a:ext uri="{FF2B5EF4-FFF2-40B4-BE49-F238E27FC236}">
                  <a16:creationId xmlns:a16="http://schemas.microsoft.com/office/drawing/2014/main" id="{A1EB6FA3-4B8B-46E9-AE68-8F692AEB5AC3}"/>
                </a:ext>
              </a:extLst>
            </p:cNvPr>
            <p:cNvSpPr/>
            <p:nvPr/>
          </p:nvSpPr>
          <p:spPr>
            <a:xfrm rot="18583423">
              <a:off x="7120245" y="403648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8" name="フリーフォーム: 図形 547">
              <a:extLst>
                <a:ext uri="{FF2B5EF4-FFF2-40B4-BE49-F238E27FC236}">
                  <a16:creationId xmlns:a16="http://schemas.microsoft.com/office/drawing/2014/main" id="{EC092904-EE41-40E8-A035-BCC09F80DEA2}"/>
                </a:ext>
              </a:extLst>
            </p:cNvPr>
            <p:cNvSpPr/>
            <p:nvPr/>
          </p:nvSpPr>
          <p:spPr>
            <a:xfrm rot="17124560">
              <a:off x="7394723" y="374880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9" name="フリーフォーム: 図形 548">
              <a:extLst>
                <a:ext uri="{FF2B5EF4-FFF2-40B4-BE49-F238E27FC236}">
                  <a16:creationId xmlns:a16="http://schemas.microsoft.com/office/drawing/2014/main" id="{3ECE4F42-D0D6-4F53-85A7-B794551431AD}"/>
                </a:ext>
              </a:extLst>
            </p:cNvPr>
            <p:cNvSpPr/>
            <p:nvPr/>
          </p:nvSpPr>
          <p:spPr>
            <a:xfrm rot="19890445">
              <a:off x="7490047" y="3975937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0" name="フリーフォーム: 図形 549">
              <a:extLst>
                <a:ext uri="{FF2B5EF4-FFF2-40B4-BE49-F238E27FC236}">
                  <a16:creationId xmlns:a16="http://schemas.microsoft.com/office/drawing/2014/main" id="{17B8656E-32F1-4DE4-B68D-E16A660B1F0D}"/>
                </a:ext>
              </a:extLst>
            </p:cNvPr>
            <p:cNvSpPr/>
            <p:nvPr/>
          </p:nvSpPr>
          <p:spPr>
            <a:xfrm rot="18556837">
              <a:off x="7687581" y="360163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1" name="フリーフォーム: 図形 550">
              <a:extLst>
                <a:ext uri="{FF2B5EF4-FFF2-40B4-BE49-F238E27FC236}">
                  <a16:creationId xmlns:a16="http://schemas.microsoft.com/office/drawing/2014/main" id="{1BA017E5-50F3-49D3-8380-E40DA6D1171E}"/>
                </a:ext>
              </a:extLst>
            </p:cNvPr>
            <p:cNvSpPr/>
            <p:nvPr/>
          </p:nvSpPr>
          <p:spPr>
            <a:xfrm rot="15106693">
              <a:off x="7483445" y="343287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2" name="フリーフォーム: 図形 551">
              <a:extLst>
                <a:ext uri="{FF2B5EF4-FFF2-40B4-BE49-F238E27FC236}">
                  <a16:creationId xmlns:a16="http://schemas.microsoft.com/office/drawing/2014/main" id="{DA15EB4C-3EFB-4D15-A8E1-EB2933F3DFE9}"/>
                </a:ext>
              </a:extLst>
            </p:cNvPr>
            <p:cNvSpPr/>
            <p:nvPr/>
          </p:nvSpPr>
          <p:spPr>
            <a:xfrm rot="14303603">
              <a:off x="7446025" y="3108826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3" name="フリーフォーム: 図形 552">
              <a:extLst>
                <a:ext uri="{FF2B5EF4-FFF2-40B4-BE49-F238E27FC236}">
                  <a16:creationId xmlns:a16="http://schemas.microsoft.com/office/drawing/2014/main" id="{FEA8B5D5-316E-43EB-97F6-520A8111D6C0}"/>
                </a:ext>
              </a:extLst>
            </p:cNvPr>
            <p:cNvSpPr/>
            <p:nvPr/>
          </p:nvSpPr>
          <p:spPr>
            <a:xfrm rot="17124467">
              <a:off x="7692318" y="322588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4" name="フリーフォーム: 図形 553">
              <a:extLst>
                <a:ext uri="{FF2B5EF4-FFF2-40B4-BE49-F238E27FC236}">
                  <a16:creationId xmlns:a16="http://schemas.microsoft.com/office/drawing/2014/main" id="{58F26DE2-3183-4E9B-95D8-ED6EBADAA625}"/>
                </a:ext>
              </a:extLst>
            </p:cNvPr>
            <p:cNvSpPr/>
            <p:nvPr/>
          </p:nvSpPr>
          <p:spPr>
            <a:xfrm rot="14150737">
              <a:off x="7379457" y="2730788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5" name="フリーフォーム: 図形 554">
              <a:extLst>
                <a:ext uri="{FF2B5EF4-FFF2-40B4-BE49-F238E27FC236}">
                  <a16:creationId xmlns:a16="http://schemas.microsoft.com/office/drawing/2014/main" id="{07D0299C-210A-4EEC-9C96-3213E2A1CE79}"/>
                </a:ext>
              </a:extLst>
            </p:cNvPr>
            <p:cNvSpPr/>
            <p:nvPr/>
          </p:nvSpPr>
          <p:spPr>
            <a:xfrm rot="15654360">
              <a:off x="7550907" y="292128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556" name="グループ化 555">
            <a:extLst>
              <a:ext uri="{FF2B5EF4-FFF2-40B4-BE49-F238E27FC236}">
                <a16:creationId xmlns:a16="http://schemas.microsoft.com/office/drawing/2014/main" id="{E81B86F6-0DDE-4CAF-9FD6-F4BCD097130F}"/>
              </a:ext>
            </a:extLst>
          </p:cNvPr>
          <p:cNvGrpSpPr/>
          <p:nvPr/>
        </p:nvGrpSpPr>
        <p:grpSpPr>
          <a:xfrm>
            <a:off x="674141" y="3737544"/>
            <a:ext cx="2681621" cy="2681619"/>
            <a:chOff x="1397342" y="1769867"/>
            <a:chExt cx="3193708" cy="3193706"/>
          </a:xfrm>
        </p:grpSpPr>
        <p:sp>
          <p:nvSpPr>
            <p:cNvPr id="557" name="楕円 556">
              <a:extLst>
                <a:ext uri="{FF2B5EF4-FFF2-40B4-BE49-F238E27FC236}">
                  <a16:creationId xmlns:a16="http://schemas.microsoft.com/office/drawing/2014/main" id="{3BCAF84C-EBC4-4876-9176-E26F86BC6537}"/>
                </a:ext>
              </a:extLst>
            </p:cNvPr>
            <p:cNvSpPr/>
            <p:nvPr/>
          </p:nvSpPr>
          <p:spPr bwMode="auto">
            <a:xfrm>
              <a:off x="1522741" y="1895265"/>
              <a:ext cx="2942910" cy="2942910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8" name="円: 塗りつぶしなし 557">
              <a:extLst>
                <a:ext uri="{FF2B5EF4-FFF2-40B4-BE49-F238E27FC236}">
                  <a16:creationId xmlns:a16="http://schemas.microsoft.com/office/drawing/2014/main" id="{B5FB1786-491C-4E95-AA6D-9C33C43F93E4}"/>
                </a:ext>
              </a:extLst>
            </p:cNvPr>
            <p:cNvSpPr/>
            <p:nvPr/>
          </p:nvSpPr>
          <p:spPr>
            <a:xfrm>
              <a:off x="1460842" y="1833367"/>
              <a:ext cx="3066708" cy="3066706"/>
            </a:xfrm>
            <a:prstGeom prst="donut">
              <a:avLst>
                <a:gd name="adj" fmla="val 2744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9" name="円: 塗りつぶしなし 558">
              <a:extLst>
                <a:ext uri="{FF2B5EF4-FFF2-40B4-BE49-F238E27FC236}">
                  <a16:creationId xmlns:a16="http://schemas.microsoft.com/office/drawing/2014/main" id="{4AE658A9-7F65-4282-86AC-5F6045F1713C}"/>
                </a:ext>
              </a:extLst>
            </p:cNvPr>
            <p:cNvSpPr/>
            <p:nvPr/>
          </p:nvSpPr>
          <p:spPr>
            <a:xfrm>
              <a:off x="1397342" y="1769867"/>
              <a:ext cx="3193708" cy="3193706"/>
            </a:xfrm>
            <a:prstGeom prst="donut">
              <a:avLst>
                <a:gd name="adj" fmla="val 2744"/>
              </a:avLst>
            </a:prstGeom>
            <a:solidFill>
              <a:srgbClr val="F79646">
                <a:lumMod val="75000"/>
              </a:srgbClr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0" name="フリーフォーム: 図形 559">
              <a:extLst>
                <a:ext uri="{FF2B5EF4-FFF2-40B4-BE49-F238E27FC236}">
                  <a16:creationId xmlns:a16="http://schemas.microsoft.com/office/drawing/2014/main" id="{947C11FE-8BD0-4991-8204-BD015B1D6887}"/>
                </a:ext>
              </a:extLst>
            </p:cNvPr>
            <p:cNvSpPr/>
            <p:nvPr/>
          </p:nvSpPr>
          <p:spPr>
            <a:xfrm rot="19008110">
              <a:off x="2033393" y="2516034"/>
              <a:ext cx="356654" cy="256036"/>
            </a:xfrm>
            <a:custGeom>
              <a:avLst/>
              <a:gdLst>
                <a:gd name="connsiteX0" fmla="*/ 153715 w 792088"/>
                <a:gd name="connsiteY0" fmla="*/ 390525 h 648072"/>
                <a:gd name="connsiteX1" fmla="*/ 153715 w 792088"/>
                <a:gd name="connsiteY1" fmla="*/ 520586 h 648072"/>
                <a:gd name="connsiteX2" fmla="*/ 638373 w 792088"/>
                <a:gd name="connsiteY2" fmla="*/ 520586 h 648072"/>
                <a:gd name="connsiteX3" fmla="*/ 638373 w 792088"/>
                <a:gd name="connsiteY3" fmla="*/ 390525 h 648072"/>
                <a:gd name="connsiteX4" fmla="*/ 153715 w 792088"/>
                <a:gd name="connsiteY4" fmla="*/ 130175 h 648072"/>
                <a:gd name="connsiteX5" fmla="*/ 153715 w 792088"/>
                <a:gd name="connsiteY5" fmla="*/ 260236 h 648072"/>
                <a:gd name="connsiteX6" fmla="*/ 638373 w 792088"/>
                <a:gd name="connsiteY6" fmla="*/ 260236 h 648072"/>
                <a:gd name="connsiteX7" fmla="*/ 638373 w 792088"/>
                <a:gd name="connsiteY7" fmla="*/ 130175 h 648072"/>
                <a:gd name="connsiteX8" fmla="*/ 0 w 792088"/>
                <a:gd name="connsiteY8" fmla="*/ 0 h 648072"/>
                <a:gd name="connsiteX9" fmla="*/ 792088 w 792088"/>
                <a:gd name="connsiteY9" fmla="*/ 0 h 648072"/>
                <a:gd name="connsiteX10" fmla="*/ 792088 w 792088"/>
                <a:gd name="connsiteY10" fmla="*/ 648072 h 648072"/>
                <a:gd name="connsiteX11" fmla="*/ 0 w 792088"/>
                <a:gd name="connsiteY11" fmla="*/ 648072 h 648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92088" h="648072">
                  <a:moveTo>
                    <a:pt x="153715" y="390525"/>
                  </a:moveTo>
                  <a:lnTo>
                    <a:pt x="153715" y="520586"/>
                  </a:lnTo>
                  <a:lnTo>
                    <a:pt x="638373" y="520586"/>
                  </a:lnTo>
                  <a:lnTo>
                    <a:pt x="638373" y="390525"/>
                  </a:lnTo>
                  <a:close/>
                  <a:moveTo>
                    <a:pt x="153715" y="130175"/>
                  </a:moveTo>
                  <a:lnTo>
                    <a:pt x="153715" y="260236"/>
                  </a:lnTo>
                  <a:lnTo>
                    <a:pt x="638373" y="260236"/>
                  </a:lnTo>
                  <a:lnTo>
                    <a:pt x="638373" y="130175"/>
                  </a:lnTo>
                  <a:close/>
                  <a:moveTo>
                    <a:pt x="0" y="0"/>
                  </a:moveTo>
                  <a:lnTo>
                    <a:pt x="792088" y="0"/>
                  </a:lnTo>
                  <a:lnTo>
                    <a:pt x="792088" y="648072"/>
                  </a:lnTo>
                  <a:lnTo>
                    <a:pt x="0" y="648072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1" name="フリーフォーム: 図形 560">
              <a:extLst>
                <a:ext uri="{FF2B5EF4-FFF2-40B4-BE49-F238E27FC236}">
                  <a16:creationId xmlns:a16="http://schemas.microsoft.com/office/drawing/2014/main" id="{FAC33EDC-E341-4235-9C43-2DB0FA4D7A03}"/>
                </a:ext>
              </a:extLst>
            </p:cNvPr>
            <p:cNvSpPr/>
            <p:nvPr/>
          </p:nvSpPr>
          <p:spPr>
            <a:xfrm>
              <a:off x="2767705" y="2204864"/>
              <a:ext cx="411914" cy="288022"/>
            </a:xfrm>
            <a:custGeom>
              <a:avLst/>
              <a:gdLst>
                <a:gd name="connsiteX0" fmla="*/ 398649 w 937346"/>
                <a:gd name="connsiteY0" fmla="*/ 0 h 729035"/>
                <a:gd name="connsiteX1" fmla="*/ 538696 w 937346"/>
                <a:gd name="connsiteY1" fmla="*/ 0 h 729035"/>
                <a:gd name="connsiteX2" fmla="*/ 538696 w 937346"/>
                <a:gd name="connsiteY2" fmla="*/ 138113 h 729035"/>
                <a:gd name="connsiteX3" fmla="*/ 895151 w 937346"/>
                <a:gd name="connsiteY3" fmla="*/ 138113 h 729035"/>
                <a:gd name="connsiteX4" fmla="*/ 895151 w 937346"/>
                <a:gd name="connsiteY4" fmla="*/ 268174 h 729035"/>
                <a:gd name="connsiteX5" fmla="*/ 640278 w 937346"/>
                <a:gd name="connsiteY5" fmla="*/ 268174 h 729035"/>
                <a:gd name="connsiteX6" fmla="*/ 937346 w 937346"/>
                <a:gd name="connsiteY6" fmla="*/ 565242 h 729035"/>
                <a:gd name="connsiteX7" fmla="*/ 845379 w 937346"/>
                <a:gd name="connsiteY7" fmla="*/ 657209 h 729035"/>
                <a:gd name="connsiteX8" fmla="*/ 538696 w 937346"/>
                <a:gd name="connsiteY8" fmla="*/ 350526 h 729035"/>
                <a:gd name="connsiteX9" fmla="*/ 538696 w 937346"/>
                <a:gd name="connsiteY9" fmla="*/ 523875 h 729035"/>
                <a:gd name="connsiteX10" fmla="*/ 647501 w 937346"/>
                <a:gd name="connsiteY10" fmla="*/ 523875 h 729035"/>
                <a:gd name="connsiteX11" fmla="*/ 647501 w 937346"/>
                <a:gd name="connsiteY11" fmla="*/ 653936 h 729035"/>
                <a:gd name="connsiteX12" fmla="*/ 538696 w 937346"/>
                <a:gd name="connsiteY12" fmla="*/ 653936 h 729035"/>
                <a:gd name="connsiteX13" fmla="*/ 538696 w 937346"/>
                <a:gd name="connsiteY13" fmla="*/ 729035 h 729035"/>
                <a:gd name="connsiteX14" fmla="*/ 398649 w 937346"/>
                <a:gd name="connsiteY14" fmla="*/ 729035 h 729035"/>
                <a:gd name="connsiteX15" fmla="*/ 398649 w 937346"/>
                <a:gd name="connsiteY15" fmla="*/ 653936 h 729035"/>
                <a:gd name="connsiteX16" fmla="*/ 289843 w 937346"/>
                <a:gd name="connsiteY16" fmla="*/ 653936 h 729035"/>
                <a:gd name="connsiteX17" fmla="*/ 289843 w 937346"/>
                <a:gd name="connsiteY17" fmla="*/ 523875 h 729035"/>
                <a:gd name="connsiteX18" fmla="*/ 398649 w 937346"/>
                <a:gd name="connsiteY18" fmla="*/ 523875 h 729035"/>
                <a:gd name="connsiteX19" fmla="*/ 398649 w 937346"/>
                <a:gd name="connsiteY19" fmla="*/ 350527 h 729035"/>
                <a:gd name="connsiteX20" fmla="*/ 91967 w 937346"/>
                <a:gd name="connsiteY20" fmla="*/ 657209 h 729035"/>
                <a:gd name="connsiteX21" fmla="*/ 0 w 937346"/>
                <a:gd name="connsiteY21" fmla="*/ 565242 h 729035"/>
                <a:gd name="connsiteX22" fmla="*/ 297068 w 937346"/>
                <a:gd name="connsiteY22" fmla="*/ 268174 h 729035"/>
                <a:gd name="connsiteX23" fmla="*/ 42193 w 937346"/>
                <a:gd name="connsiteY23" fmla="*/ 268174 h 729035"/>
                <a:gd name="connsiteX24" fmla="*/ 42193 w 937346"/>
                <a:gd name="connsiteY24" fmla="*/ 138113 h 729035"/>
                <a:gd name="connsiteX25" fmla="*/ 398649 w 937346"/>
                <a:gd name="connsiteY25" fmla="*/ 138113 h 729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37346" h="729035">
                  <a:moveTo>
                    <a:pt x="398649" y="0"/>
                  </a:moveTo>
                  <a:lnTo>
                    <a:pt x="538696" y="0"/>
                  </a:lnTo>
                  <a:lnTo>
                    <a:pt x="538696" y="138113"/>
                  </a:lnTo>
                  <a:lnTo>
                    <a:pt x="895151" y="138113"/>
                  </a:lnTo>
                  <a:lnTo>
                    <a:pt x="895151" y="268174"/>
                  </a:lnTo>
                  <a:lnTo>
                    <a:pt x="640278" y="268174"/>
                  </a:lnTo>
                  <a:lnTo>
                    <a:pt x="937346" y="565242"/>
                  </a:lnTo>
                  <a:lnTo>
                    <a:pt x="845379" y="657209"/>
                  </a:lnTo>
                  <a:lnTo>
                    <a:pt x="538696" y="350526"/>
                  </a:lnTo>
                  <a:lnTo>
                    <a:pt x="538696" y="523875"/>
                  </a:lnTo>
                  <a:lnTo>
                    <a:pt x="647501" y="523875"/>
                  </a:lnTo>
                  <a:lnTo>
                    <a:pt x="647501" y="653936"/>
                  </a:lnTo>
                  <a:lnTo>
                    <a:pt x="538696" y="653936"/>
                  </a:lnTo>
                  <a:lnTo>
                    <a:pt x="538696" y="729035"/>
                  </a:lnTo>
                  <a:lnTo>
                    <a:pt x="398649" y="729035"/>
                  </a:lnTo>
                  <a:lnTo>
                    <a:pt x="398649" y="653936"/>
                  </a:lnTo>
                  <a:lnTo>
                    <a:pt x="289843" y="653936"/>
                  </a:lnTo>
                  <a:lnTo>
                    <a:pt x="289843" y="523875"/>
                  </a:lnTo>
                  <a:lnTo>
                    <a:pt x="398649" y="523875"/>
                  </a:lnTo>
                  <a:lnTo>
                    <a:pt x="398649" y="350527"/>
                  </a:lnTo>
                  <a:lnTo>
                    <a:pt x="91967" y="657209"/>
                  </a:lnTo>
                  <a:lnTo>
                    <a:pt x="0" y="565242"/>
                  </a:lnTo>
                  <a:lnTo>
                    <a:pt x="297068" y="268174"/>
                  </a:lnTo>
                  <a:lnTo>
                    <a:pt x="42193" y="268174"/>
                  </a:lnTo>
                  <a:lnTo>
                    <a:pt x="42193" y="138113"/>
                  </a:lnTo>
                  <a:lnTo>
                    <a:pt x="398649" y="138113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2" name="フリーフォーム: 図形 561">
              <a:extLst>
                <a:ext uri="{FF2B5EF4-FFF2-40B4-BE49-F238E27FC236}">
                  <a16:creationId xmlns:a16="http://schemas.microsoft.com/office/drawing/2014/main" id="{5810E214-C37E-4F9D-AEED-C2EAAAEB25C1}"/>
                </a:ext>
              </a:extLst>
            </p:cNvPr>
            <p:cNvSpPr/>
            <p:nvPr/>
          </p:nvSpPr>
          <p:spPr>
            <a:xfrm rot="2739823">
              <a:off x="3508285" y="2492089"/>
              <a:ext cx="373711" cy="280172"/>
            </a:xfrm>
            <a:custGeom>
              <a:avLst/>
              <a:gdLst>
                <a:gd name="connsiteX0" fmla="*/ 596428 w 852016"/>
                <a:gd name="connsiteY0" fmla="*/ 292844 h 709166"/>
                <a:gd name="connsiteX1" fmla="*/ 679771 w 852016"/>
                <a:gd name="connsiteY1" fmla="*/ 292844 h 709166"/>
                <a:gd name="connsiteX2" fmla="*/ 679771 w 852016"/>
                <a:gd name="connsiteY2" fmla="*/ 417130 h 709166"/>
                <a:gd name="connsiteX3" fmla="*/ 596428 w 852016"/>
                <a:gd name="connsiteY3" fmla="*/ 417130 h 709166"/>
                <a:gd name="connsiteX4" fmla="*/ 176858 w 852016"/>
                <a:gd name="connsiteY4" fmla="*/ 161146 h 709166"/>
                <a:gd name="connsiteX5" fmla="*/ 667866 w 852016"/>
                <a:gd name="connsiteY5" fmla="*/ 161146 h 709166"/>
                <a:gd name="connsiteX6" fmla="*/ 667866 w 852016"/>
                <a:gd name="connsiteY6" fmla="*/ 255935 h 709166"/>
                <a:gd name="connsiteX7" fmla="*/ 472604 w 852016"/>
                <a:gd name="connsiteY7" fmla="*/ 255935 h 709166"/>
                <a:gd name="connsiteX8" fmla="*/ 472604 w 852016"/>
                <a:gd name="connsiteY8" fmla="*/ 307593 h 709166"/>
                <a:gd name="connsiteX9" fmla="*/ 560710 w 852016"/>
                <a:gd name="connsiteY9" fmla="*/ 307593 h 709166"/>
                <a:gd name="connsiteX10" fmla="*/ 560710 w 852016"/>
                <a:gd name="connsiteY10" fmla="*/ 402382 h 709166"/>
                <a:gd name="connsiteX11" fmla="*/ 472604 w 852016"/>
                <a:gd name="connsiteY11" fmla="*/ 402382 h 709166"/>
                <a:gd name="connsiteX12" fmla="*/ 472604 w 852016"/>
                <a:gd name="connsiteY12" fmla="*/ 454040 h 709166"/>
                <a:gd name="connsiteX13" fmla="*/ 667866 w 852016"/>
                <a:gd name="connsiteY13" fmla="*/ 454040 h 709166"/>
                <a:gd name="connsiteX14" fmla="*/ 667866 w 852016"/>
                <a:gd name="connsiteY14" fmla="*/ 548829 h 709166"/>
                <a:gd name="connsiteX15" fmla="*/ 176858 w 852016"/>
                <a:gd name="connsiteY15" fmla="*/ 548829 h 709166"/>
                <a:gd name="connsiteX16" fmla="*/ 176858 w 852016"/>
                <a:gd name="connsiteY16" fmla="*/ 454040 h 709166"/>
                <a:gd name="connsiteX17" fmla="*/ 372120 w 852016"/>
                <a:gd name="connsiteY17" fmla="*/ 454040 h 709166"/>
                <a:gd name="connsiteX18" fmla="*/ 372120 w 852016"/>
                <a:gd name="connsiteY18" fmla="*/ 402382 h 709166"/>
                <a:gd name="connsiteX19" fmla="*/ 212577 w 852016"/>
                <a:gd name="connsiteY19" fmla="*/ 402382 h 709166"/>
                <a:gd name="connsiteX20" fmla="*/ 212577 w 852016"/>
                <a:gd name="connsiteY20" fmla="*/ 307593 h 709166"/>
                <a:gd name="connsiteX21" fmla="*/ 372120 w 852016"/>
                <a:gd name="connsiteY21" fmla="*/ 307593 h 709166"/>
                <a:gd name="connsiteX22" fmla="*/ 372120 w 852016"/>
                <a:gd name="connsiteY22" fmla="*/ 255935 h 709166"/>
                <a:gd name="connsiteX23" fmla="*/ 176858 w 852016"/>
                <a:gd name="connsiteY23" fmla="*/ 255935 h 709166"/>
                <a:gd name="connsiteX24" fmla="*/ 114842 w 852016"/>
                <a:gd name="connsiteY24" fmla="*/ 114842 h 709166"/>
                <a:gd name="connsiteX25" fmla="*/ 114842 w 852016"/>
                <a:gd name="connsiteY25" fmla="*/ 594324 h 709166"/>
                <a:gd name="connsiteX26" fmla="*/ 737174 w 852016"/>
                <a:gd name="connsiteY26" fmla="*/ 594324 h 709166"/>
                <a:gd name="connsiteX27" fmla="*/ 737174 w 852016"/>
                <a:gd name="connsiteY27" fmla="*/ 114842 h 709166"/>
                <a:gd name="connsiteX28" fmla="*/ 0 w 852016"/>
                <a:gd name="connsiteY28" fmla="*/ 0 h 709166"/>
                <a:gd name="connsiteX29" fmla="*/ 852016 w 852016"/>
                <a:gd name="connsiteY29" fmla="*/ 0 h 709166"/>
                <a:gd name="connsiteX30" fmla="*/ 852016 w 852016"/>
                <a:gd name="connsiteY30" fmla="*/ 709166 h 709166"/>
                <a:gd name="connsiteX31" fmla="*/ 0 w 852016"/>
                <a:gd name="connsiteY31" fmla="*/ 709166 h 709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852016" h="709166">
                  <a:moveTo>
                    <a:pt x="596428" y="292844"/>
                  </a:moveTo>
                  <a:lnTo>
                    <a:pt x="679771" y="292844"/>
                  </a:lnTo>
                  <a:lnTo>
                    <a:pt x="679771" y="417130"/>
                  </a:lnTo>
                  <a:lnTo>
                    <a:pt x="596428" y="417130"/>
                  </a:lnTo>
                  <a:close/>
                  <a:moveTo>
                    <a:pt x="176858" y="161146"/>
                  </a:moveTo>
                  <a:lnTo>
                    <a:pt x="667866" y="161146"/>
                  </a:lnTo>
                  <a:lnTo>
                    <a:pt x="667866" y="255935"/>
                  </a:lnTo>
                  <a:lnTo>
                    <a:pt x="472604" y="255935"/>
                  </a:lnTo>
                  <a:lnTo>
                    <a:pt x="472604" y="307593"/>
                  </a:lnTo>
                  <a:lnTo>
                    <a:pt x="560710" y="307593"/>
                  </a:lnTo>
                  <a:lnTo>
                    <a:pt x="560710" y="402382"/>
                  </a:lnTo>
                  <a:lnTo>
                    <a:pt x="472604" y="402382"/>
                  </a:lnTo>
                  <a:lnTo>
                    <a:pt x="472604" y="454040"/>
                  </a:lnTo>
                  <a:lnTo>
                    <a:pt x="667866" y="454040"/>
                  </a:lnTo>
                  <a:lnTo>
                    <a:pt x="667866" y="548829"/>
                  </a:lnTo>
                  <a:lnTo>
                    <a:pt x="176858" y="548829"/>
                  </a:lnTo>
                  <a:lnTo>
                    <a:pt x="176858" y="454040"/>
                  </a:lnTo>
                  <a:lnTo>
                    <a:pt x="372120" y="454040"/>
                  </a:lnTo>
                  <a:lnTo>
                    <a:pt x="372120" y="402382"/>
                  </a:lnTo>
                  <a:lnTo>
                    <a:pt x="212577" y="402382"/>
                  </a:lnTo>
                  <a:lnTo>
                    <a:pt x="212577" y="307593"/>
                  </a:lnTo>
                  <a:lnTo>
                    <a:pt x="372120" y="307593"/>
                  </a:lnTo>
                  <a:lnTo>
                    <a:pt x="372120" y="255935"/>
                  </a:lnTo>
                  <a:lnTo>
                    <a:pt x="176858" y="255935"/>
                  </a:lnTo>
                  <a:close/>
                  <a:moveTo>
                    <a:pt x="114842" y="114842"/>
                  </a:moveTo>
                  <a:lnTo>
                    <a:pt x="114842" y="594324"/>
                  </a:lnTo>
                  <a:lnTo>
                    <a:pt x="737174" y="594324"/>
                  </a:lnTo>
                  <a:lnTo>
                    <a:pt x="737174" y="114842"/>
                  </a:lnTo>
                  <a:close/>
                  <a:moveTo>
                    <a:pt x="0" y="0"/>
                  </a:moveTo>
                  <a:lnTo>
                    <a:pt x="852016" y="0"/>
                  </a:lnTo>
                  <a:lnTo>
                    <a:pt x="852016" y="709166"/>
                  </a:lnTo>
                  <a:lnTo>
                    <a:pt x="0" y="709166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3" name="フリーフォーム: 図形 562">
              <a:extLst>
                <a:ext uri="{FF2B5EF4-FFF2-40B4-BE49-F238E27FC236}">
                  <a16:creationId xmlns:a16="http://schemas.microsoft.com/office/drawing/2014/main" id="{22E106A9-ABFE-46AB-AC95-DE7C5E4EC6CE}"/>
                </a:ext>
              </a:extLst>
            </p:cNvPr>
            <p:cNvSpPr/>
            <p:nvPr/>
          </p:nvSpPr>
          <p:spPr>
            <a:xfrm rot="1917501">
              <a:off x="2197897" y="4110670"/>
              <a:ext cx="462905" cy="383208"/>
            </a:xfrm>
            <a:custGeom>
              <a:avLst/>
              <a:gdLst>
                <a:gd name="connsiteX0" fmla="*/ 195263 w 462905"/>
                <a:gd name="connsiteY0" fmla="*/ 0 h 383208"/>
                <a:gd name="connsiteX1" fmla="*/ 260500 w 462905"/>
                <a:gd name="connsiteY1" fmla="*/ 0 h 383208"/>
                <a:gd name="connsiteX2" fmla="*/ 260500 w 462905"/>
                <a:gd name="connsiteY2" fmla="*/ 131466 h 383208"/>
                <a:gd name="connsiteX3" fmla="*/ 462905 w 462905"/>
                <a:gd name="connsiteY3" fmla="*/ 131466 h 383208"/>
                <a:gd name="connsiteX4" fmla="*/ 462905 w 462905"/>
                <a:gd name="connsiteY4" fmla="*/ 200203 h 383208"/>
                <a:gd name="connsiteX5" fmla="*/ 260500 w 462905"/>
                <a:gd name="connsiteY5" fmla="*/ 200203 h 383208"/>
                <a:gd name="connsiteX6" fmla="*/ 260500 w 462905"/>
                <a:gd name="connsiteY6" fmla="*/ 383208 h 383208"/>
                <a:gd name="connsiteX7" fmla="*/ 195263 w 462905"/>
                <a:gd name="connsiteY7" fmla="*/ 383208 h 383208"/>
                <a:gd name="connsiteX8" fmla="*/ 195263 w 462905"/>
                <a:gd name="connsiteY8" fmla="*/ 200203 h 383208"/>
                <a:gd name="connsiteX9" fmla="*/ 0 w 462905"/>
                <a:gd name="connsiteY9" fmla="*/ 200203 h 383208"/>
                <a:gd name="connsiteX10" fmla="*/ 0 w 462905"/>
                <a:gd name="connsiteY10" fmla="*/ 131466 h 383208"/>
                <a:gd name="connsiteX11" fmla="*/ 195263 w 462905"/>
                <a:gd name="connsiteY11" fmla="*/ 131466 h 3832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2905" h="383208">
                  <a:moveTo>
                    <a:pt x="195263" y="0"/>
                  </a:moveTo>
                  <a:lnTo>
                    <a:pt x="260500" y="0"/>
                  </a:lnTo>
                  <a:lnTo>
                    <a:pt x="260500" y="131466"/>
                  </a:lnTo>
                  <a:lnTo>
                    <a:pt x="462905" y="131466"/>
                  </a:lnTo>
                  <a:lnTo>
                    <a:pt x="462905" y="200203"/>
                  </a:lnTo>
                  <a:lnTo>
                    <a:pt x="260500" y="200203"/>
                  </a:lnTo>
                  <a:lnTo>
                    <a:pt x="260500" y="383208"/>
                  </a:lnTo>
                  <a:lnTo>
                    <a:pt x="195263" y="383208"/>
                  </a:lnTo>
                  <a:lnTo>
                    <a:pt x="195263" y="200203"/>
                  </a:lnTo>
                  <a:lnTo>
                    <a:pt x="0" y="200203"/>
                  </a:lnTo>
                  <a:lnTo>
                    <a:pt x="0" y="131466"/>
                  </a:lnTo>
                  <a:lnTo>
                    <a:pt x="195263" y="131466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4" name="フリーフォーム: 図形 563">
              <a:extLst>
                <a:ext uri="{FF2B5EF4-FFF2-40B4-BE49-F238E27FC236}">
                  <a16:creationId xmlns:a16="http://schemas.microsoft.com/office/drawing/2014/main" id="{41D5FF37-332E-4F3B-B0DF-8420057CE9AF}"/>
                </a:ext>
              </a:extLst>
            </p:cNvPr>
            <p:cNvSpPr/>
            <p:nvPr/>
          </p:nvSpPr>
          <p:spPr>
            <a:xfrm rot="19705275">
              <a:off x="3260236" y="4170665"/>
              <a:ext cx="462905" cy="266203"/>
            </a:xfrm>
            <a:custGeom>
              <a:avLst/>
              <a:gdLst>
                <a:gd name="connsiteX0" fmla="*/ 268833 w 462905"/>
                <a:gd name="connsiteY0" fmla="*/ 68737 h 266203"/>
                <a:gd name="connsiteX1" fmla="*/ 268833 w 462905"/>
                <a:gd name="connsiteY1" fmla="*/ 121444 h 266203"/>
                <a:gd name="connsiteX2" fmla="*/ 388143 w 462905"/>
                <a:gd name="connsiteY2" fmla="*/ 121444 h 266203"/>
                <a:gd name="connsiteX3" fmla="*/ 388143 w 462905"/>
                <a:gd name="connsiteY3" fmla="*/ 68737 h 266203"/>
                <a:gd name="connsiteX4" fmla="*/ 74763 w 462905"/>
                <a:gd name="connsiteY4" fmla="*/ 68737 h 266203"/>
                <a:gd name="connsiteX5" fmla="*/ 74763 w 462905"/>
                <a:gd name="connsiteY5" fmla="*/ 121444 h 266203"/>
                <a:gd name="connsiteX6" fmla="*/ 194071 w 462905"/>
                <a:gd name="connsiteY6" fmla="*/ 121444 h 266203"/>
                <a:gd name="connsiteX7" fmla="*/ 194071 w 462905"/>
                <a:gd name="connsiteY7" fmla="*/ 68737 h 266203"/>
                <a:gd name="connsiteX8" fmla="*/ 0 w 462905"/>
                <a:gd name="connsiteY8" fmla="*/ 0 h 266203"/>
                <a:gd name="connsiteX9" fmla="*/ 462905 w 462905"/>
                <a:gd name="connsiteY9" fmla="*/ 0 h 266203"/>
                <a:gd name="connsiteX10" fmla="*/ 462905 w 462905"/>
                <a:gd name="connsiteY10" fmla="*/ 7144 h 266203"/>
                <a:gd name="connsiteX11" fmla="*/ 462905 w 462905"/>
                <a:gd name="connsiteY11" fmla="*/ 68737 h 266203"/>
                <a:gd name="connsiteX12" fmla="*/ 462905 w 462905"/>
                <a:gd name="connsiteY12" fmla="*/ 121444 h 266203"/>
                <a:gd name="connsiteX13" fmla="*/ 462905 w 462905"/>
                <a:gd name="connsiteY13" fmla="*/ 190181 h 266203"/>
                <a:gd name="connsiteX14" fmla="*/ 462905 w 462905"/>
                <a:gd name="connsiteY14" fmla="*/ 266203 h 266203"/>
                <a:gd name="connsiteX15" fmla="*/ 388143 w 462905"/>
                <a:gd name="connsiteY15" fmla="*/ 266203 h 266203"/>
                <a:gd name="connsiteX16" fmla="*/ 388143 w 462905"/>
                <a:gd name="connsiteY16" fmla="*/ 190181 h 266203"/>
                <a:gd name="connsiteX17" fmla="*/ 74763 w 462905"/>
                <a:gd name="connsiteY17" fmla="*/ 190181 h 266203"/>
                <a:gd name="connsiteX18" fmla="*/ 74763 w 462905"/>
                <a:gd name="connsiteY18" fmla="*/ 266203 h 266203"/>
                <a:gd name="connsiteX19" fmla="*/ 1 w 462905"/>
                <a:gd name="connsiteY19" fmla="*/ 266203 h 266203"/>
                <a:gd name="connsiteX20" fmla="*/ 1 w 462905"/>
                <a:gd name="connsiteY20" fmla="*/ 190181 h 266203"/>
                <a:gd name="connsiteX21" fmla="*/ 0 w 462905"/>
                <a:gd name="connsiteY21" fmla="*/ 190181 h 266203"/>
                <a:gd name="connsiteX22" fmla="*/ 0 w 462905"/>
                <a:gd name="connsiteY22" fmla="*/ 121444 h 266203"/>
                <a:gd name="connsiteX23" fmla="*/ 1 w 462905"/>
                <a:gd name="connsiteY23" fmla="*/ 121444 h 266203"/>
                <a:gd name="connsiteX24" fmla="*/ 1 w 462905"/>
                <a:gd name="connsiteY24" fmla="*/ 68737 h 266203"/>
                <a:gd name="connsiteX25" fmla="*/ 0 w 462905"/>
                <a:gd name="connsiteY25" fmla="*/ 68737 h 26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462905" h="266203">
                  <a:moveTo>
                    <a:pt x="268833" y="68737"/>
                  </a:moveTo>
                  <a:lnTo>
                    <a:pt x="268833" y="121444"/>
                  </a:lnTo>
                  <a:lnTo>
                    <a:pt x="388143" y="121444"/>
                  </a:lnTo>
                  <a:lnTo>
                    <a:pt x="388143" y="68737"/>
                  </a:lnTo>
                  <a:close/>
                  <a:moveTo>
                    <a:pt x="74763" y="68737"/>
                  </a:moveTo>
                  <a:lnTo>
                    <a:pt x="74763" y="121444"/>
                  </a:lnTo>
                  <a:lnTo>
                    <a:pt x="194071" y="121444"/>
                  </a:lnTo>
                  <a:lnTo>
                    <a:pt x="194071" y="68737"/>
                  </a:lnTo>
                  <a:close/>
                  <a:moveTo>
                    <a:pt x="0" y="0"/>
                  </a:moveTo>
                  <a:lnTo>
                    <a:pt x="462905" y="0"/>
                  </a:lnTo>
                  <a:lnTo>
                    <a:pt x="462905" y="7144"/>
                  </a:lnTo>
                  <a:lnTo>
                    <a:pt x="462905" y="68737"/>
                  </a:lnTo>
                  <a:lnTo>
                    <a:pt x="462905" y="121444"/>
                  </a:lnTo>
                  <a:lnTo>
                    <a:pt x="462905" y="190181"/>
                  </a:lnTo>
                  <a:lnTo>
                    <a:pt x="462905" y="266203"/>
                  </a:lnTo>
                  <a:lnTo>
                    <a:pt x="388143" y="266203"/>
                  </a:lnTo>
                  <a:lnTo>
                    <a:pt x="388143" y="190181"/>
                  </a:lnTo>
                  <a:lnTo>
                    <a:pt x="74763" y="190181"/>
                  </a:lnTo>
                  <a:lnTo>
                    <a:pt x="74763" y="266203"/>
                  </a:lnTo>
                  <a:lnTo>
                    <a:pt x="1" y="266203"/>
                  </a:lnTo>
                  <a:lnTo>
                    <a:pt x="1" y="190181"/>
                  </a:lnTo>
                  <a:lnTo>
                    <a:pt x="0" y="190181"/>
                  </a:lnTo>
                  <a:lnTo>
                    <a:pt x="0" y="121444"/>
                  </a:lnTo>
                  <a:lnTo>
                    <a:pt x="1" y="121444"/>
                  </a:lnTo>
                  <a:lnTo>
                    <a:pt x="1" y="68737"/>
                  </a:lnTo>
                  <a:lnTo>
                    <a:pt x="0" y="68737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5" name="正方形/長方形 564">
              <a:extLst>
                <a:ext uri="{FF2B5EF4-FFF2-40B4-BE49-F238E27FC236}">
                  <a16:creationId xmlns:a16="http://schemas.microsoft.com/office/drawing/2014/main" id="{20B8A1E6-024F-4E5D-BCDF-4908ECB502D0}"/>
                </a:ext>
              </a:extLst>
            </p:cNvPr>
            <p:cNvSpPr/>
            <p:nvPr/>
          </p:nvSpPr>
          <p:spPr>
            <a:xfrm>
              <a:off x="3583959" y="3629931"/>
              <a:ext cx="578644" cy="457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6" name="正方形/長方形 565">
              <a:extLst>
                <a:ext uri="{FF2B5EF4-FFF2-40B4-BE49-F238E27FC236}">
                  <a16:creationId xmlns:a16="http://schemas.microsoft.com/office/drawing/2014/main" id="{2D1B2E09-2B06-4F06-9340-40C56DEE4DC2}"/>
                </a:ext>
              </a:extLst>
            </p:cNvPr>
            <p:cNvSpPr/>
            <p:nvPr/>
          </p:nvSpPr>
          <p:spPr>
            <a:xfrm flipH="1">
              <a:off x="1813437" y="3629931"/>
              <a:ext cx="578644" cy="457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567" name="グループ化 566">
              <a:extLst>
                <a:ext uri="{FF2B5EF4-FFF2-40B4-BE49-F238E27FC236}">
                  <a16:creationId xmlns:a16="http://schemas.microsoft.com/office/drawing/2014/main" id="{C83780D3-70D5-4FE9-8BD7-2202262477D3}"/>
                </a:ext>
              </a:extLst>
            </p:cNvPr>
            <p:cNvGrpSpPr/>
            <p:nvPr/>
          </p:nvGrpSpPr>
          <p:grpSpPr>
            <a:xfrm>
              <a:off x="3393458" y="3216012"/>
              <a:ext cx="773148" cy="513454"/>
              <a:chOff x="4953000" y="5330134"/>
              <a:chExt cx="773148" cy="513454"/>
            </a:xfrm>
            <a:solidFill>
              <a:srgbClr val="CC6600"/>
            </a:solidFill>
          </p:grpSpPr>
          <p:sp>
            <p:nvSpPr>
              <p:cNvPr id="596" name="台形 595">
                <a:extLst>
                  <a:ext uri="{FF2B5EF4-FFF2-40B4-BE49-F238E27FC236}">
                    <a16:creationId xmlns:a16="http://schemas.microsoft.com/office/drawing/2014/main" id="{BC27BB2A-D06A-447D-AB31-32632BACC632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97" name="正方形/長方形 596">
                <a:extLst>
                  <a:ext uri="{FF2B5EF4-FFF2-40B4-BE49-F238E27FC236}">
                    <a16:creationId xmlns:a16="http://schemas.microsoft.com/office/drawing/2014/main" id="{302ED6E2-8FD1-47EE-8A60-AF1DB238489A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98" name="正方形/長方形 597">
                <a:extLst>
                  <a:ext uri="{FF2B5EF4-FFF2-40B4-BE49-F238E27FC236}">
                    <a16:creationId xmlns:a16="http://schemas.microsoft.com/office/drawing/2014/main" id="{F0817EFC-FA99-4BCA-B5DB-0155A68DA99B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99" name="正方形/長方形 598">
                <a:extLst>
                  <a:ext uri="{FF2B5EF4-FFF2-40B4-BE49-F238E27FC236}">
                    <a16:creationId xmlns:a16="http://schemas.microsoft.com/office/drawing/2014/main" id="{31AB89FE-3DDF-4C83-BF1D-7BB8D0790B44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00" name="正方形/長方形 599">
                <a:extLst>
                  <a:ext uri="{FF2B5EF4-FFF2-40B4-BE49-F238E27FC236}">
                    <a16:creationId xmlns:a16="http://schemas.microsoft.com/office/drawing/2014/main" id="{454A6896-1818-43C2-90D0-C9F8EF508C75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01" name="正方形/長方形 600">
                <a:extLst>
                  <a:ext uri="{FF2B5EF4-FFF2-40B4-BE49-F238E27FC236}">
                    <a16:creationId xmlns:a16="http://schemas.microsoft.com/office/drawing/2014/main" id="{50D34308-5678-4F5E-84A9-1583B0E0B658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02" name="正方形/長方形 601">
                <a:extLst>
                  <a:ext uri="{FF2B5EF4-FFF2-40B4-BE49-F238E27FC236}">
                    <a16:creationId xmlns:a16="http://schemas.microsoft.com/office/drawing/2014/main" id="{A36A5A9D-7C42-47F8-90DE-F79C01D1EA72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03" name="正方形/長方形 602">
                <a:extLst>
                  <a:ext uri="{FF2B5EF4-FFF2-40B4-BE49-F238E27FC236}">
                    <a16:creationId xmlns:a16="http://schemas.microsoft.com/office/drawing/2014/main" id="{4F640F14-16AF-4825-BEE8-EFF5234BFC8F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568" name="正方形/長方形 567">
              <a:extLst>
                <a:ext uri="{FF2B5EF4-FFF2-40B4-BE49-F238E27FC236}">
                  <a16:creationId xmlns:a16="http://schemas.microsoft.com/office/drawing/2014/main" id="{6B749639-F38F-43E0-802D-C2CC5AE240A6}"/>
                </a:ext>
              </a:extLst>
            </p:cNvPr>
            <p:cNvSpPr/>
            <p:nvPr/>
          </p:nvSpPr>
          <p:spPr>
            <a:xfrm>
              <a:off x="2619368" y="3404129"/>
              <a:ext cx="45719" cy="225801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9" name="正方形/長方形 568">
              <a:extLst>
                <a:ext uri="{FF2B5EF4-FFF2-40B4-BE49-F238E27FC236}">
                  <a16:creationId xmlns:a16="http://schemas.microsoft.com/office/drawing/2014/main" id="{527898A3-6DF2-48C0-BA37-DB52258F0569}"/>
                </a:ext>
              </a:extLst>
            </p:cNvPr>
            <p:cNvSpPr/>
            <p:nvPr/>
          </p:nvSpPr>
          <p:spPr>
            <a:xfrm>
              <a:off x="3319455" y="3404129"/>
              <a:ext cx="45719" cy="225801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0" name="正方形/長方形 569">
              <a:extLst>
                <a:ext uri="{FF2B5EF4-FFF2-40B4-BE49-F238E27FC236}">
                  <a16:creationId xmlns:a16="http://schemas.microsoft.com/office/drawing/2014/main" id="{FBBBAE94-43DE-40FA-B2EE-049C256D73CC}"/>
                </a:ext>
              </a:extLst>
            </p:cNvPr>
            <p:cNvSpPr/>
            <p:nvPr/>
          </p:nvSpPr>
          <p:spPr>
            <a:xfrm>
              <a:off x="2729381" y="3404129"/>
              <a:ext cx="514350" cy="225801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1" name="正方形/長方形 570">
              <a:extLst>
                <a:ext uri="{FF2B5EF4-FFF2-40B4-BE49-F238E27FC236}">
                  <a16:creationId xmlns:a16="http://schemas.microsoft.com/office/drawing/2014/main" id="{6AEC98ED-E530-495B-9186-FAFB8EA244CE}"/>
                </a:ext>
              </a:extLst>
            </p:cNvPr>
            <p:cNvSpPr/>
            <p:nvPr/>
          </p:nvSpPr>
          <p:spPr>
            <a:xfrm>
              <a:off x="2886252" y="3404129"/>
              <a:ext cx="212222" cy="225801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2" name="正方形/長方形 571">
              <a:extLst>
                <a:ext uri="{FF2B5EF4-FFF2-40B4-BE49-F238E27FC236}">
                  <a16:creationId xmlns:a16="http://schemas.microsoft.com/office/drawing/2014/main" id="{EFB88574-B8B2-4ADB-AA6A-DFDD2DB436DC}"/>
                </a:ext>
              </a:extLst>
            </p:cNvPr>
            <p:cNvSpPr/>
            <p:nvPr/>
          </p:nvSpPr>
          <p:spPr>
            <a:xfrm>
              <a:off x="2691280" y="3219878"/>
              <a:ext cx="602166" cy="113292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3" name="楕円 572">
              <a:extLst>
                <a:ext uri="{FF2B5EF4-FFF2-40B4-BE49-F238E27FC236}">
                  <a16:creationId xmlns:a16="http://schemas.microsoft.com/office/drawing/2014/main" id="{6596E036-D00E-4217-8F87-4FA02DB0E093}"/>
                </a:ext>
              </a:extLst>
            </p:cNvPr>
            <p:cNvSpPr/>
            <p:nvPr/>
          </p:nvSpPr>
          <p:spPr>
            <a:xfrm>
              <a:off x="2763491" y="2841323"/>
              <a:ext cx="68221" cy="113292"/>
            </a:xfrm>
            <a:prstGeom prst="ellipse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4" name="楕円 573">
              <a:extLst>
                <a:ext uri="{FF2B5EF4-FFF2-40B4-BE49-F238E27FC236}">
                  <a16:creationId xmlns:a16="http://schemas.microsoft.com/office/drawing/2014/main" id="{85317DAD-2152-4362-B4DA-CC6227EAB8AF}"/>
                </a:ext>
              </a:extLst>
            </p:cNvPr>
            <p:cNvSpPr/>
            <p:nvPr/>
          </p:nvSpPr>
          <p:spPr>
            <a:xfrm>
              <a:off x="3142110" y="2841323"/>
              <a:ext cx="68221" cy="113292"/>
            </a:xfrm>
            <a:prstGeom prst="ellipse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5" name="フリーフォーム: 図形 574">
              <a:extLst>
                <a:ext uri="{FF2B5EF4-FFF2-40B4-BE49-F238E27FC236}">
                  <a16:creationId xmlns:a16="http://schemas.microsoft.com/office/drawing/2014/main" id="{6016021A-6D0B-4C40-8DDB-4E387D9B2EFC}"/>
                </a:ext>
              </a:extLst>
            </p:cNvPr>
            <p:cNvSpPr/>
            <p:nvPr/>
          </p:nvSpPr>
          <p:spPr>
            <a:xfrm>
              <a:off x="2474541" y="2941233"/>
              <a:ext cx="1008112" cy="294035"/>
            </a:xfrm>
            <a:custGeom>
              <a:avLst/>
              <a:gdLst>
                <a:gd name="connsiteX0" fmla="*/ 232070 w 1008112"/>
                <a:gd name="connsiteY0" fmla="*/ 0 h 294035"/>
                <a:gd name="connsiteX1" fmla="*/ 776042 w 1008112"/>
                <a:gd name="connsiteY1" fmla="*/ 0 h 294035"/>
                <a:gd name="connsiteX2" fmla="*/ 738744 w 1008112"/>
                <a:gd name="connsiteY2" fmla="*/ 181739 h 294035"/>
                <a:gd name="connsiteX3" fmla="*/ 771413 w 1008112"/>
                <a:gd name="connsiteY3" fmla="*/ 198187 h 294035"/>
                <a:gd name="connsiteX4" fmla="*/ 1008112 w 1008112"/>
                <a:gd name="connsiteY4" fmla="*/ 198187 h 294035"/>
                <a:gd name="connsiteX5" fmla="*/ 961780 w 1008112"/>
                <a:gd name="connsiteY5" fmla="*/ 294035 h 294035"/>
                <a:gd name="connsiteX6" fmla="*/ 46332 w 1008112"/>
                <a:gd name="connsiteY6" fmla="*/ 294035 h 294035"/>
                <a:gd name="connsiteX7" fmla="*/ 0 w 1008112"/>
                <a:gd name="connsiteY7" fmla="*/ 198187 h 294035"/>
                <a:gd name="connsiteX8" fmla="*/ 236700 w 1008112"/>
                <a:gd name="connsiteY8" fmla="*/ 198187 h 294035"/>
                <a:gd name="connsiteX9" fmla="*/ 269368 w 1008112"/>
                <a:gd name="connsiteY9" fmla="*/ 181739 h 294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08112" h="294035">
                  <a:moveTo>
                    <a:pt x="232070" y="0"/>
                  </a:moveTo>
                  <a:lnTo>
                    <a:pt x="776042" y="0"/>
                  </a:lnTo>
                  <a:lnTo>
                    <a:pt x="738744" y="181739"/>
                  </a:lnTo>
                  <a:lnTo>
                    <a:pt x="771413" y="198187"/>
                  </a:lnTo>
                  <a:lnTo>
                    <a:pt x="1008112" y="198187"/>
                  </a:lnTo>
                  <a:lnTo>
                    <a:pt x="961780" y="294035"/>
                  </a:lnTo>
                  <a:lnTo>
                    <a:pt x="46332" y="294035"/>
                  </a:lnTo>
                  <a:lnTo>
                    <a:pt x="0" y="198187"/>
                  </a:lnTo>
                  <a:lnTo>
                    <a:pt x="236700" y="198187"/>
                  </a:lnTo>
                  <a:lnTo>
                    <a:pt x="269368" y="181739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576" name="グループ化 575">
              <a:extLst>
                <a:ext uri="{FF2B5EF4-FFF2-40B4-BE49-F238E27FC236}">
                  <a16:creationId xmlns:a16="http://schemas.microsoft.com/office/drawing/2014/main" id="{F17511A2-6113-47B5-B416-1D2F7E09AE07}"/>
                </a:ext>
              </a:extLst>
            </p:cNvPr>
            <p:cNvGrpSpPr/>
            <p:nvPr/>
          </p:nvGrpSpPr>
          <p:grpSpPr>
            <a:xfrm flipH="1">
              <a:off x="1809434" y="3216012"/>
              <a:ext cx="773148" cy="513454"/>
              <a:chOff x="4953000" y="5330134"/>
              <a:chExt cx="773148" cy="513454"/>
            </a:xfrm>
            <a:solidFill>
              <a:srgbClr val="CC6600"/>
            </a:solidFill>
          </p:grpSpPr>
          <p:sp>
            <p:nvSpPr>
              <p:cNvPr id="587" name="台形 586">
                <a:extLst>
                  <a:ext uri="{FF2B5EF4-FFF2-40B4-BE49-F238E27FC236}">
                    <a16:creationId xmlns:a16="http://schemas.microsoft.com/office/drawing/2014/main" id="{24880F37-1F00-4458-A453-81568391601C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88" name="正方形/長方形 587">
                <a:extLst>
                  <a:ext uri="{FF2B5EF4-FFF2-40B4-BE49-F238E27FC236}">
                    <a16:creationId xmlns:a16="http://schemas.microsoft.com/office/drawing/2014/main" id="{7991C347-F0D7-4FBA-80A0-BF0315F2FA0D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89" name="正方形/長方形 588">
                <a:extLst>
                  <a:ext uri="{FF2B5EF4-FFF2-40B4-BE49-F238E27FC236}">
                    <a16:creationId xmlns:a16="http://schemas.microsoft.com/office/drawing/2014/main" id="{1D740BAD-3D02-4DC6-86B4-53AA059B0369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90" name="正方形/長方形 589">
                <a:extLst>
                  <a:ext uri="{FF2B5EF4-FFF2-40B4-BE49-F238E27FC236}">
                    <a16:creationId xmlns:a16="http://schemas.microsoft.com/office/drawing/2014/main" id="{4A91042F-1E1A-4C8D-B785-DA04C6EEA46C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91" name="正方形/長方形 590">
                <a:extLst>
                  <a:ext uri="{FF2B5EF4-FFF2-40B4-BE49-F238E27FC236}">
                    <a16:creationId xmlns:a16="http://schemas.microsoft.com/office/drawing/2014/main" id="{9F9C8A01-017C-4AE4-AFE9-A57EA374B9AD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92" name="正方形/長方形 591">
                <a:extLst>
                  <a:ext uri="{FF2B5EF4-FFF2-40B4-BE49-F238E27FC236}">
                    <a16:creationId xmlns:a16="http://schemas.microsoft.com/office/drawing/2014/main" id="{797C536D-0E2C-4581-91A9-8876CAC64D43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93" name="正方形/長方形 592">
                <a:extLst>
                  <a:ext uri="{FF2B5EF4-FFF2-40B4-BE49-F238E27FC236}">
                    <a16:creationId xmlns:a16="http://schemas.microsoft.com/office/drawing/2014/main" id="{4D5C2684-D3BF-4388-A4D9-16B20AD7276E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94" name="正方形/長方形 593">
                <a:extLst>
                  <a:ext uri="{FF2B5EF4-FFF2-40B4-BE49-F238E27FC236}">
                    <a16:creationId xmlns:a16="http://schemas.microsoft.com/office/drawing/2014/main" id="{10AA7BFA-28B6-4742-9675-8474983B7297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595" name="正方形/長方形 594">
                <a:extLst>
                  <a:ext uri="{FF2B5EF4-FFF2-40B4-BE49-F238E27FC236}">
                    <a16:creationId xmlns:a16="http://schemas.microsoft.com/office/drawing/2014/main" id="{CDE5C307-2F2C-4930-BA63-D093CAF68B3E}"/>
                  </a:ext>
                </a:extLst>
              </p:cNvPr>
              <p:cNvSpPr/>
              <p:nvPr/>
            </p:nvSpPr>
            <p:spPr>
              <a:xfrm>
                <a:off x="5038725" y="5651184"/>
                <a:ext cx="683420" cy="5905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577" name="台形 576">
              <a:extLst>
                <a:ext uri="{FF2B5EF4-FFF2-40B4-BE49-F238E27FC236}">
                  <a16:creationId xmlns:a16="http://schemas.microsoft.com/office/drawing/2014/main" id="{3882F7D2-82D9-4475-9945-A77AEDF646A0}"/>
                </a:ext>
              </a:extLst>
            </p:cNvPr>
            <p:cNvSpPr/>
            <p:nvPr/>
          </p:nvSpPr>
          <p:spPr>
            <a:xfrm rot="10800000" flipV="1">
              <a:off x="2474541" y="3300136"/>
              <a:ext cx="1008112" cy="117485"/>
            </a:xfrm>
            <a:prstGeom prst="trapezoid">
              <a:avLst>
                <a:gd name="adj" fmla="val 182135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8" name="台形 577">
              <a:extLst>
                <a:ext uri="{FF2B5EF4-FFF2-40B4-BE49-F238E27FC236}">
                  <a16:creationId xmlns:a16="http://schemas.microsoft.com/office/drawing/2014/main" id="{67E6662F-365A-4C80-926F-29A2D614349D}"/>
                </a:ext>
              </a:extLst>
            </p:cNvPr>
            <p:cNvSpPr/>
            <p:nvPr/>
          </p:nvSpPr>
          <p:spPr>
            <a:xfrm rot="10800000" flipV="1">
              <a:off x="2474541" y="3614461"/>
              <a:ext cx="1008112" cy="117485"/>
            </a:xfrm>
            <a:prstGeom prst="trapezoid">
              <a:avLst>
                <a:gd name="adj" fmla="val 44309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9" name="台形 578">
              <a:extLst>
                <a:ext uri="{FF2B5EF4-FFF2-40B4-BE49-F238E27FC236}">
                  <a16:creationId xmlns:a16="http://schemas.microsoft.com/office/drawing/2014/main" id="{818553C4-478F-4D38-9968-E3D710AA0D7A}"/>
                </a:ext>
              </a:extLst>
            </p:cNvPr>
            <p:cNvSpPr/>
            <p:nvPr/>
          </p:nvSpPr>
          <p:spPr>
            <a:xfrm>
              <a:off x="3899289" y="3115078"/>
              <a:ext cx="341135" cy="120190"/>
            </a:xfrm>
            <a:prstGeom prst="trapezoid">
              <a:avLst>
                <a:gd name="adj" fmla="val 262259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0" name="台形 579">
              <a:extLst>
                <a:ext uri="{FF2B5EF4-FFF2-40B4-BE49-F238E27FC236}">
                  <a16:creationId xmlns:a16="http://schemas.microsoft.com/office/drawing/2014/main" id="{A029841E-E449-4803-8882-29A4D341A13E}"/>
                </a:ext>
              </a:extLst>
            </p:cNvPr>
            <p:cNvSpPr/>
            <p:nvPr/>
          </p:nvSpPr>
          <p:spPr>
            <a:xfrm>
              <a:off x="3899289" y="3296053"/>
              <a:ext cx="341135" cy="120190"/>
            </a:xfrm>
            <a:prstGeom prst="trapezoid">
              <a:avLst>
                <a:gd name="adj" fmla="val 262259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1" name="台形 580">
              <a:extLst>
                <a:ext uri="{FF2B5EF4-FFF2-40B4-BE49-F238E27FC236}">
                  <a16:creationId xmlns:a16="http://schemas.microsoft.com/office/drawing/2014/main" id="{D896009D-C633-4978-8721-A80CD936998A}"/>
                </a:ext>
              </a:extLst>
            </p:cNvPr>
            <p:cNvSpPr/>
            <p:nvPr/>
          </p:nvSpPr>
          <p:spPr>
            <a:xfrm flipH="1">
              <a:off x="1735616" y="3115078"/>
              <a:ext cx="341135" cy="120190"/>
            </a:xfrm>
            <a:prstGeom prst="trapezoid">
              <a:avLst>
                <a:gd name="adj" fmla="val 262259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2" name="台形 581">
              <a:extLst>
                <a:ext uri="{FF2B5EF4-FFF2-40B4-BE49-F238E27FC236}">
                  <a16:creationId xmlns:a16="http://schemas.microsoft.com/office/drawing/2014/main" id="{1064C0E0-F9BD-4C98-9353-E373AA069779}"/>
                </a:ext>
              </a:extLst>
            </p:cNvPr>
            <p:cNvSpPr/>
            <p:nvPr/>
          </p:nvSpPr>
          <p:spPr>
            <a:xfrm flipH="1">
              <a:off x="1735616" y="3296053"/>
              <a:ext cx="341135" cy="120190"/>
            </a:xfrm>
            <a:prstGeom prst="trapezoid">
              <a:avLst>
                <a:gd name="adj" fmla="val 262259"/>
              </a:avLst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3" name="正方形/長方形 582">
              <a:extLst>
                <a:ext uri="{FF2B5EF4-FFF2-40B4-BE49-F238E27FC236}">
                  <a16:creationId xmlns:a16="http://schemas.microsoft.com/office/drawing/2014/main" id="{04AC9A8F-0FA6-4558-9C9E-5C6C0C8B5D19}"/>
                </a:ext>
              </a:extLst>
            </p:cNvPr>
            <p:cNvSpPr/>
            <p:nvPr/>
          </p:nvSpPr>
          <p:spPr>
            <a:xfrm>
              <a:off x="3479183" y="3537062"/>
              <a:ext cx="683420" cy="59054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4" name="正方形/長方形 583">
              <a:extLst>
                <a:ext uri="{FF2B5EF4-FFF2-40B4-BE49-F238E27FC236}">
                  <a16:creationId xmlns:a16="http://schemas.microsoft.com/office/drawing/2014/main" id="{CEB0833D-1E2F-4FCE-BA7D-DD7FE23B0F1A}"/>
                </a:ext>
              </a:extLst>
            </p:cNvPr>
            <p:cNvSpPr/>
            <p:nvPr/>
          </p:nvSpPr>
          <p:spPr>
            <a:xfrm flipH="1">
              <a:off x="1758669" y="3451756"/>
              <a:ext cx="802481" cy="91972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5" name="正方形/長方形 584">
              <a:extLst>
                <a:ext uri="{FF2B5EF4-FFF2-40B4-BE49-F238E27FC236}">
                  <a16:creationId xmlns:a16="http://schemas.microsoft.com/office/drawing/2014/main" id="{96BA407C-2504-4FEE-B4CF-5C68021AB38B}"/>
                </a:ext>
              </a:extLst>
            </p:cNvPr>
            <p:cNvSpPr/>
            <p:nvPr/>
          </p:nvSpPr>
          <p:spPr>
            <a:xfrm>
              <a:off x="3414890" y="3451756"/>
              <a:ext cx="802481" cy="91972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6" name="正方形/長方形 585">
              <a:extLst>
                <a:ext uri="{FF2B5EF4-FFF2-40B4-BE49-F238E27FC236}">
                  <a16:creationId xmlns:a16="http://schemas.microsoft.com/office/drawing/2014/main" id="{8D5322D3-A04B-42BB-9AEE-D8F5FCBB8904}"/>
                </a:ext>
              </a:extLst>
            </p:cNvPr>
            <p:cNvSpPr/>
            <p:nvPr/>
          </p:nvSpPr>
          <p:spPr>
            <a:xfrm>
              <a:off x="1737274" y="3714703"/>
              <a:ext cx="2503150" cy="457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604" name="グループ化 603">
            <a:extLst>
              <a:ext uri="{FF2B5EF4-FFF2-40B4-BE49-F238E27FC236}">
                <a16:creationId xmlns:a16="http://schemas.microsoft.com/office/drawing/2014/main" id="{07128A01-7303-4C43-A0DB-2BFD117EA9C9}"/>
              </a:ext>
            </a:extLst>
          </p:cNvPr>
          <p:cNvGrpSpPr/>
          <p:nvPr/>
        </p:nvGrpSpPr>
        <p:grpSpPr>
          <a:xfrm>
            <a:off x="3617578" y="849201"/>
            <a:ext cx="2681621" cy="2681619"/>
            <a:chOff x="5244902" y="5311353"/>
            <a:chExt cx="3193708" cy="3193706"/>
          </a:xfrm>
        </p:grpSpPr>
        <p:sp>
          <p:nvSpPr>
            <p:cNvPr id="605" name="楕円 604">
              <a:extLst>
                <a:ext uri="{FF2B5EF4-FFF2-40B4-BE49-F238E27FC236}">
                  <a16:creationId xmlns:a16="http://schemas.microsoft.com/office/drawing/2014/main" id="{6A3368A1-861C-4960-B69A-170EFA39AB3F}"/>
                </a:ext>
              </a:extLst>
            </p:cNvPr>
            <p:cNvSpPr/>
            <p:nvPr/>
          </p:nvSpPr>
          <p:spPr bwMode="auto">
            <a:xfrm>
              <a:off x="5370301" y="5436751"/>
              <a:ext cx="2942910" cy="2942910"/>
            </a:xfrm>
            <a:prstGeom prst="ellipse">
              <a:avLst/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06" name="円: 塗りつぶしなし 605">
              <a:extLst>
                <a:ext uri="{FF2B5EF4-FFF2-40B4-BE49-F238E27FC236}">
                  <a16:creationId xmlns:a16="http://schemas.microsoft.com/office/drawing/2014/main" id="{00B1D0FC-F6A9-42CB-BD5C-D8EA94ED7ECD}"/>
                </a:ext>
              </a:extLst>
            </p:cNvPr>
            <p:cNvSpPr/>
            <p:nvPr/>
          </p:nvSpPr>
          <p:spPr>
            <a:xfrm>
              <a:off x="5308402" y="5374853"/>
              <a:ext cx="3066708" cy="3066706"/>
            </a:xfrm>
            <a:prstGeom prst="donut">
              <a:avLst>
                <a:gd name="adj" fmla="val 2744"/>
              </a:avLst>
            </a:prstGeom>
            <a:gradFill>
              <a:gsLst>
                <a:gs pos="25000">
                  <a:srgbClr val="993300"/>
                </a:gs>
                <a:gs pos="85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07" name="円: 塗りつぶしなし 606">
              <a:extLst>
                <a:ext uri="{FF2B5EF4-FFF2-40B4-BE49-F238E27FC236}">
                  <a16:creationId xmlns:a16="http://schemas.microsoft.com/office/drawing/2014/main" id="{62717752-8182-44B8-9997-08DFE8320DD1}"/>
                </a:ext>
              </a:extLst>
            </p:cNvPr>
            <p:cNvSpPr/>
            <p:nvPr/>
          </p:nvSpPr>
          <p:spPr>
            <a:xfrm>
              <a:off x="5244902" y="5311353"/>
              <a:ext cx="3193708" cy="3193706"/>
            </a:xfrm>
            <a:prstGeom prst="donut">
              <a:avLst>
                <a:gd name="adj" fmla="val 2744"/>
              </a:avLst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08" name="フリーフォーム: 図形 607">
              <a:extLst>
                <a:ext uri="{FF2B5EF4-FFF2-40B4-BE49-F238E27FC236}">
                  <a16:creationId xmlns:a16="http://schemas.microsoft.com/office/drawing/2014/main" id="{BACB3CA4-F0FD-4D20-ADE6-A4FA9568625B}"/>
                </a:ext>
              </a:extLst>
            </p:cNvPr>
            <p:cNvSpPr/>
            <p:nvPr/>
          </p:nvSpPr>
          <p:spPr>
            <a:xfrm>
              <a:off x="7266457" y="7046033"/>
              <a:ext cx="262732" cy="372834"/>
            </a:xfrm>
            <a:custGeom>
              <a:avLst/>
              <a:gdLst>
                <a:gd name="connsiteX0" fmla="*/ 236288 w 617288"/>
                <a:gd name="connsiteY0" fmla="*/ 354866 h 666811"/>
                <a:gd name="connsiteX1" fmla="*/ 236288 w 617288"/>
                <a:gd name="connsiteY1" fmla="*/ 488677 h 666811"/>
                <a:gd name="connsiteX2" fmla="*/ 331009 w 617288"/>
                <a:gd name="connsiteY2" fmla="*/ 488677 h 666811"/>
                <a:gd name="connsiteX3" fmla="*/ 331009 w 617288"/>
                <a:gd name="connsiteY3" fmla="*/ 354866 h 666811"/>
                <a:gd name="connsiteX4" fmla="*/ 112596 w 617288"/>
                <a:gd name="connsiteY4" fmla="*/ 0 h 666811"/>
                <a:gd name="connsiteX5" fmla="*/ 237466 w 617288"/>
                <a:gd name="connsiteY5" fmla="*/ 0 h 666811"/>
                <a:gd name="connsiteX6" fmla="*/ 201201 w 617288"/>
                <a:gd name="connsiteY6" fmla="*/ 69577 h 666811"/>
                <a:gd name="connsiteX7" fmla="*/ 583949 w 617288"/>
                <a:gd name="connsiteY7" fmla="*/ 69577 h 666811"/>
                <a:gd name="connsiteX8" fmla="*/ 583949 w 617288"/>
                <a:gd name="connsiteY8" fmla="*/ 164366 h 666811"/>
                <a:gd name="connsiteX9" fmla="*/ 438958 w 617288"/>
                <a:gd name="connsiteY9" fmla="*/ 164366 h 666811"/>
                <a:gd name="connsiteX10" fmla="*/ 438958 w 617288"/>
                <a:gd name="connsiteY10" fmla="*/ 260077 h 666811"/>
                <a:gd name="connsiteX11" fmla="*/ 583949 w 617288"/>
                <a:gd name="connsiteY11" fmla="*/ 260077 h 666811"/>
                <a:gd name="connsiteX12" fmla="*/ 583949 w 617288"/>
                <a:gd name="connsiteY12" fmla="*/ 354866 h 666811"/>
                <a:gd name="connsiteX13" fmla="*/ 438958 w 617288"/>
                <a:gd name="connsiteY13" fmla="*/ 354866 h 666811"/>
                <a:gd name="connsiteX14" fmla="*/ 438958 w 617288"/>
                <a:gd name="connsiteY14" fmla="*/ 488677 h 666811"/>
                <a:gd name="connsiteX15" fmla="*/ 617288 w 617288"/>
                <a:gd name="connsiteY15" fmla="*/ 488677 h 666811"/>
                <a:gd name="connsiteX16" fmla="*/ 617288 w 617288"/>
                <a:gd name="connsiteY16" fmla="*/ 583466 h 666811"/>
                <a:gd name="connsiteX17" fmla="*/ 438958 w 617288"/>
                <a:gd name="connsiteY17" fmla="*/ 583466 h 666811"/>
                <a:gd name="connsiteX18" fmla="*/ 438958 w 617288"/>
                <a:gd name="connsiteY18" fmla="*/ 666811 h 666811"/>
                <a:gd name="connsiteX19" fmla="*/ 331009 w 617288"/>
                <a:gd name="connsiteY19" fmla="*/ 666811 h 666811"/>
                <a:gd name="connsiteX20" fmla="*/ 331009 w 617288"/>
                <a:gd name="connsiteY20" fmla="*/ 583466 h 666811"/>
                <a:gd name="connsiteX21" fmla="*/ 0 w 617288"/>
                <a:gd name="connsiteY21" fmla="*/ 583466 h 666811"/>
                <a:gd name="connsiteX22" fmla="*/ 0 w 617288"/>
                <a:gd name="connsiteY22" fmla="*/ 488677 h 666811"/>
                <a:gd name="connsiteX23" fmla="*/ 147918 w 617288"/>
                <a:gd name="connsiteY23" fmla="*/ 488677 h 666811"/>
                <a:gd name="connsiteX24" fmla="*/ 147918 w 617288"/>
                <a:gd name="connsiteY24" fmla="*/ 354866 h 666811"/>
                <a:gd name="connsiteX25" fmla="*/ 78070 w 617288"/>
                <a:gd name="connsiteY25" fmla="*/ 354866 h 666811"/>
                <a:gd name="connsiteX26" fmla="*/ 78070 w 617288"/>
                <a:gd name="connsiteY26" fmla="*/ 260077 h 666811"/>
                <a:gd name="connsiteX27" fmla="*/ 331009 w 617288"/>
                <a:gd name="connsiteY27" fmla="*/ 260077 h 666811"/>
                <a:gd name="connsiteX28" fmla="*/ 331009 w 617288"/>
                <a:gd name="connsiteY28" fmla="*/ 164366 h 666811"/>
                <a:gd name="connsiteX29" fmla="*/ 151795 w 617288"/>
                <a:gd name="connsiteY29" fmla="*/ 164366 h 666811"/>
                <a:gd name="connsiteX30" fmla="*/ 124870 w 617288"/>
                <a:gd name="connsiteY30" fmla="*/ 216024 h 666811"/>
                <a:gd name="connsiteX31" fmla="*/ 0 w 617288"/>
                <a:gd name="connsiteY31" fmla="*/ 216024 h 666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617288" h="666811">
                  <a:moveTo>
                    <a:pt x="236288" y="354866"/>
                  </a:moveTo>
                  <a:lnTo>
                    <a:pt x="236288" y="488677"/>
                  </a:lnTo>
                  <a:lnTo>
                    <a:pt x="331009" y="488677"/>
                  </a:lnTo>
                  <a:lnTo>
                    <a:pt x="331009" y="354866"/>
                  </a:lnTo>
                  <a:close/>
                  <a:moveTo>
                    <a:pt x="112596" y="0"/>
                  </a:moveTo>
                  <a:lnTo>
                    <a:pt x="237466" y="0"/>
                  </a:lnTo>
                  <a:lnTo>
                    <a:pt x="201201" y="69577"/>
                  </a:lnTo>
                  <a:lnTo>
                    <a:pt x="583949" y="69577"/>
                  </a:lnTo>
                  <a:lnTo>
                    <a:pt x="583949" y="164366"/>
                  </a:lnTo>
                  <a:lnTo>
                    <a:pt x="438958" y="164366"/>
                  </a:lnTo>
                  <a:lnTo>
                    <a:pt x="438958" y="260077"/>
                  </a:lnTo>
                  <a:lnTo>
                    <a:pt x="583949" y="260077"/>
                  </a:lnTo>
                  <a:lnTo>
                    <a:pt x="583949" y="354866"/>
                  </a:lnTo>
                  <a:lnTo>
                    <a:pt x="438958" y="354866"/>
                  </a:lnTo>
                  <a:lnTo>
                    <a:pt x="438958" y="488677"/>
                  </a:lnTo>
                  <a:lnTo>
                    <a:pt x="617288" y="488677"/>
                  </a:lnTo>
                  <a:lnTo>
                    <a:pt x="617288" y="583466"/>
                  </a:lnTo>
                  <a:lnTo>
                    <a:pt x="438958" y="583466"/>
                  </a:lnTo>
                  <a:lnTo>
                    <a:pt x="438958" y="666811"/>
                  </a:lnTo>
                  <a:lnTo>
                    <a:pt x="331009" y="666811"/>
                  </a:lnTo>
                  <a:lnTo>
                    <a:pt x="331009" y="583466"/>
                  </a:lnTo>
                  <a:lnTo>
                    <a:pt x="0" y="583466"/>
                  </a:lnTo>
                  <a:lnTo>
                    <a:pt x="0" y="488677"/>
                  </a:lnTo>
                  <a:lnTo>
                    <a:pt x="147918" y="488677"/>
                  </a:lnTo>
                  <a:lnTo>
                    <a:pt x="147918" y="354866"/>
                  </a:lnTo>
                  <a:lnTo>
                    <a:pt x="78070" y="354866"/>
                  </a:lnTo>
                  <a:lnTo>
                    <a:pt x="78070" y="260077"/>
                  </a:lnTo>
                  <a:lnTo>
                    <a:pt x="331009" y="260077"/>
                  </a:lnTo>
                  <a:lnTo>
                    <a:pt x="331009" y="164366"/>
                  </a:lnTo>
                  <a:lnTo>
                    <a:pt x="151795" y="164366"/>
                  </a:lnTo>
                  <a:lnTo>
                    <a:pt x="124870" y="216024"/>
                  </a:lnTo>
                  <a:lnTo>
                    <a:pt x="0" y="216024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09" name="円: 塗りつぶしなし 608">
              <a:extLst>
                <a:ext uri="{FF2B5EF4-FFF2-40B4-BE49-F238E27FC236}">
                  <a16:creationId xmlns:a16="http://schemas.microsoft.com/office/drawing/2014/main" id="{19EE34CE-2DC1-4060-8EF3-E696C4934CA1}"/>
                </a:ext>
              </a:extLst>
            </p:cNvPr>
            <p:cNvSpPr/>
            <p:nvPr/>
          </p:nvSpPr>
          <p:spPr>
            <a:xfrm>
              <a:off x="6999627" y="7056043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0" name="円: 塗りつぶしなし 609">
              <a:extLst>
                <a:ext uri="{FF2B5EF4-FFF2-40B4-BE49-F238E27FC236}">
                  <a16:creationId xmlns:a16="http://schemas.microsoft.com/office/drawing/2014/main" id="{C7010282-3CCB-40FE-A4E8-51509EBCCB99}"/>
                </a:ext>
              </a:extLst>
            </p:cNvPr>
            <p:cNvSpPr/>
            <p:nvPr/>
          </p:nvSpPr>
          <p:spPr>
            <a:xfrm>
              <a:off x="6732798" y="7056043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1" name="円: 塗りつぶしなし 610">
              <a:extLst>
                <a:ext uri="{FF2B5EF4-FFF2-40B4-BE49-F238E27FC236}">
                  <a16:creationId xmlns:a16="http://schemas.microsoft.com/office/drawing/2014/main" id="{4D00D59A-3834-4D40-9ACE-44F627C39892}"/>
                </a:ext>
              </a:extLst>
            </p:cNvPr>
            <p:cNvSpPr/>
            <p:nvPr/>
          </p:nvSpPr>
          <p:spPr>
            <a:xfrm>
              <a:off x="6465969" y="7056043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2" name="円: 塗りつぶしなし 611">
              <a:extLst>
                <a:ext uri="{FF2B5EF4-FFF2-40B4-BE49-F238E27FC236}">
                  <a16:creationId xmlns:a16="http://schemas.microsoft.com/office/drawing/2014/main" id="{90A53619-9485-4454-B931-52BE15543548}"/>
                </a:ext>
              </a:extLst>
            </p:cNvPr>
            <p:cNvSpPr/>
            <p:nvPr/>
          </p:nvSpPr>
          <p:spPr>
            <a:xfrm>
              <a:off x="6199140" y="7056043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3" name="フリーフォーム: 図形 612">
              <a:extLst>
                <a:ext uri="{FF2B5EF4-FFF2-40B4-BE49-F238E27FC236}">
                  <a16:creationId xmlns:a16="http://schemas.microsoft.com/office/drawing/2014/main" id="{3C8F1F78-1D23-4C6B-92D2-FB43CB150973}"/>
                </a:ext>
              </a:extLst>
            </p:cNvPr>
            <p:cNvSpPr/>
            <p:nvPr/>
          </p:nvSpPr>
          <p:spPr>
            <a:xfrm>
              <a:off x="6764894" y="5864873"/>
              <a:ext cx="576064" cy="1080125"/>
            </a:xfrm>
            <a:custGeom>
              <a:avLst/>
              <a:gdLst>
                <a:gd name="connsiteX0" fmla="*/ 288032 w 576064"/>
                <a:gd name="connsiteY0" fmla="*/ 45242 h 1080125"/>
                <a:gd name="connsiteX1" fmla="*/ 42751 w 576064"/>
                <a:gd name="connsiteY1" fmla="*/ 290523 h 1080125"/>
                <a:gd name="connsiteX2" fmla="*/ 42751 w 576064"/>
                <a:gd name="connsiteY2" fmla="*/ 789601 h 1080125"/>
                <a:gd name="connsiteX3" fmla="*/ 288032 w 576064"/>
                <a:gd name="connsiteY3" fmla="*/ 1034882 h 1080125"/>
                <a:gd name="connsiteX4" fmla="*/ 533313 w 576064"/>
                <a:gd name="connsiteY4" fmla="*/ 789601 h 1080125"/>
                <a:gd name="connsiteX5" fmla="*/ 533313 w 576064"/>
                <a:gd name="connsiteY5" fmla="*/ 290523 h 1080125"/>
                <a:gd name="connsiteX6" fmla="*/ 288032 w 576064"/>
                <a:gd name="connsiteY6" fmla="*/ 45242 h 1080125"/>
                <a:gd name="connsiteX7" fmla="*/ 288032 w 576064"/>
                <a:gd name="connsiteY7" fmla="*/ 0 h 1080125"/>
                <a:gd name="connsiteX8" fmla="*/ 576064 w 576064"/>
                <a:gd name="connsiteY8" fmla="*/ 288032 h 1080125"/>
                <a:gd name="connsiteX9" fmla="*/ 576064 w 576064"/>
                <a:gd name="connsiteY9" fmla="*/ 792093 h 1080125"/>
                <a:gd name="connsiteX10" fmla="*/ 288032 w 576064"/>
                <a:gd name="connsiteY10" fmla="*/ 1080125 h 1080125"/>
                <a:gd name="connsiteX11" fmla="*/ 0 w 576064"/>
                <a:gd name="connsiteY11" fmla="*/ 792093 h 1080125"/>
                <a:gd name="connsiteX12" fmla="*/ 0 w 576064"/>
                <a:gd name="connsiteY12" fmla="*/ 288032 h 1080125"/>
                <a:gd name="connsiteX13" fmla="*/ 288032 w 576064"/>
                <a:gd name="connsiteY13" fmla="*/ 0 h 1080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6064" h="1080125">
                  <a:moveTo>
                    <a:pt x="288032" y="45242"/>
                  </a:moveTo>
                  <a:cubicBezTo>
                    <a:pt x="152567" y="45242"/>
                    <a:pt x="42751" y="155058"/>
                    <a:pt x="42751" y="290523"/>
                  </a:cubicBezTo>
                  <a:lnTo>
                    <a:pt x="42751" y="789601"/>
                  </a:lnTo>
                  <a:cubicBezTo>
                    <a:pt x="42751" y="925066"/>
                    <a:pt x="152567" y="1034882"/>
                    <a:pt x="288032" y="1034882"/>
                  </a:cubicBezTo>
                  <a:cubicBezTo>
                    <a:pt x="423497" y="1034882"/>
                    <a:pt x="533313" y="925066"/>
                    <a:pt x="533313" y="789601"/>
                  </a:cubicBezTo>
                  <a:lnTo>
                    <a:pt x="533313" y="290523"/>
                  </a:lnTo>
                  <a:cubicBezTo>
                    <a:pt x="533313" y="155058"/>
                    <a:pt x="423497" y="45242"/>
                    <a:pt x="288032" y="45242"/>
                  </a:cubicBezTo>
                  <a:close/>
                  <a:moveTo>
                    <a:pt x="288032" y="0"/>
                  </a:moveTo>
                  <a:cubicBezTo>
                    <a:pt x="447108" y="0"/>
                    <a:pt x="576064" y="128956"/>
                    <a:pt x="576064" y="288032"/>
                  </a:cubicBezTo>
                  <a:lnTo>
                    <a:pt x="576064" y="792093"/>
                  </a:lnTo>
                  <a:cubicBezTo>
                    <a:pt x="576064" y="951169"/>
                    <a:pt x="447108" y="1080125"/>
                    <a:pt x="288032" y="1080125"/>
                  </a:cubicBezTo>
                  <a:cubicBezTo>
                    <a:pt x="128956" y="1080125"/>
                    <a:pt x="0" y="951169"/>
                    <a:pt x="0" y="792093"/>
                  </a:cubicBezTo>
                  <a:lnTo>
                    <a:pt x="0" y="288032"/>
                  </a:lnTo>
                  <a:cubicBezTo>
                    <a:pt x="0" y="128956"/>
                    <a:pt x="128956" y="0"/>
                    <a:pt x="288032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4" name="フリーフォーム: 図形 613">
              <a:extLst>
                <a:ext uri="{FF2B5EF4-FFF2-40B4-BE49-F238E27FC236}">
                  <a16:creationId xmlns:a16="http://schemas.microsoft.com/office/drawing/2014/main" id="{5B5B5073-0954-4EB8-B317-B6F46230EA5F}"/>
                </a:ext>
              </a:extLst>
            </p:cNvPr>
            <p:cNvSpPr/>
            <p:nvPr/>
          </p:nvSpPr>
          <p:spPr>
            <a:xfrm>
              <a:off x="6933851" y="6006786"/>
              <a:ext cx="238150" cy="796298"/>
            </a:xfrm>
            <a:custGeom>
              <a:avLst/>
              <a:gdLst>
                <a:gd name="connsiteX0" fmla="*/ 119075 w 238150"/>
                <a:gd name="connsiteY0" fmla="*/ 47624 h 796298"/>
                <a:gd name="connsiteX1" fmla="*/ 46930 w 238150"/>
                <a:gd name="connsiteY1" fmla="*/ 119769 h 796298"/>
                <a:gd name="connsiteX2" fmla="*/ 46930 w 238150"/>
                <a:gd name="connsiteY2" fmla="*/ 676529 h 796298"/>
                <a:gd name="connsiteX3" fmla="*/ 119075 w 238150"/>
                <a:gd name="connsiteY3" fmla="*/ 748674 h 796298"/>
                <a:gd name="connsiteX4" fmla="*/ 191220 w 238150"/>
                <a:gd name="connsiteY4" fmla="*/ 676529 h 796298"/>
                <a:gd name="connsiteX5" fmla="*/ 191220 w 238150"/>
                <a:gd name="connsiteY5" fmla="*/ 119769 h 796298"/>
                <a:gd name="connsiteX6" fmla="*/ 119075 w 238150"/>
                <a:gd name="connsiteY6" fmla="*/ 47624 h 796298"/>
                <a:gd name="connsiteX7" fmla="*/ 119075 w 238150"/>
                <a:gd name="connsiteY7" fmla="*/ 0 h 796298"/>
                <a:gd name="connsiteX8" fmla="*/ 238150 w 238150"/>
                <a:gd name="connsiteY8" fmla="*/ 119075 h 796298"/>
                <a:gd name="connsiteX9" fmla="*/ 238150 w 238150"/>
                <a:gd name="connsiteY9" fmla="*/ 677223 h 796298"/>
                <a:gd name="connsiteX10" fmla="*/ 119075 w 238150"/>
                <a:gd name="connsiteY10" fmla="*/ 796298 h 796298"/>
                <a:gd name="connsiteX11" fmla="*/ 0 w 238150"/>
                <a:gd name="connsiteY11" fmla="*/ 677223 h 796298"/>
                <a:gd name="connsiteX12" fmla="*/ 0 w 238150"/>
                <a:gd name="connsiteY12" fmla="*/ 119075 h 796298"/>
                <a:gd name="connsiteX13" fmla="*/ 119075 w 238150"/>
                <a:gd name="connsiteY13" fmla="*/ 0 h 796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38150" h="796298">
                  <a:moveTo>
                    <a:pt x="119075" y="47624"/>
                  </a:moveTo>
                  <a:cubicBezTo>
                    <a:pt x="79230" y="47624"/>
                    <a:pt x="46930" y="79924"/>
                    <a:pt x="46930" y="119769"/>
                  </a:cubicBezTo>
                  <a:lnTo>
                    <a:pt x="46930" y="676529"/>
                  </a:lnTo>
                  <a:cubicBezTo>
                    <a:pt x="46930" y="716374"/>
                    <a:pt x="79230" y="748674"/>
                    <a:pt x="119075" y="748674"/>
                  </a:cubicBezTo>
                  <a:cubicBezTo>
                    <a:pt x="158920" y="748674"/>
                    <a:pt x="191220" y="716374"/>
                    <a:pt x="191220" y="676529"/>
                  </a:cubicBezTo>
                  <a:lnTo>
                    <a:pt x="191220" y="119769"/>
                  </a:lnTo>
                  <a:cubicBezTo>
                    <a:pt x="191220" y="79924"/>
                    <a:pt x="158920" y="47624"/>
                    <a:pt x="119075" y="47624"/>
                  </a:cubicBezTo>
                  <a:close/>
                  <a:moveTo>
                    <a:pt x="119075" y="0"/>
                  </a:moveTo>
                  <a:cubicBezTo>
                    <a:pt x="184838" y="0"/>
                    <a:pt x="238150" y="53312"/>
                    <a:pt x="238150" y="119075"/>
                  </a:cubicBezTo>
                  <a:lnTo>
                    <a:pt x="238150" y="677223"/>
                  </a:lnTo>
                  <a:cubicBezTo>
                    <a:pt x="238150" y="742986"/>
                    <a:pt x="184838" y="796298"/>
                    <a:pt x="119075" y="796298"/>
                  </a:cubicBezTo>
                  <a:cubicBezTo>
                    <a:pt x="53312" y="796298"/>
                    <a:pt x="0" y="742986"/>
                    <a:pt x="0" y="677223"/>
                  </a:cubicBezTo>
                  <a:lnTo>
                    <a:pt x="0" y="119075"/>
                  </a:lnTo>
                  <a:cubicBezTo>
                    <a:pt x="0" y="53312"/>
                    <a:pt x="53312" y="0"/>
                    <a:pt x="119075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5" name="フリーフォーム: 図形 614">
              <a:extLst>
                <a:ext uri="{FF2B5EF4-FFF2-40B4-BE49-F238E27FC236}">
                  <a16:creationId xmlns:a16="http://schemas.microsoft.com/office/drawing/2014/main" id="{20FB67C3-4F5C-4DA0-A3EE-22FA59C97239}"/>
                </a:ext>
              </a:extLst>
            </p:cNvPr>
            <p:cNvSpPr/>
            <p:nvPr/>
          </p:nvSpPr>
          <p:spPr>
            <a:xfrm rot="16200000" flipH="1">
              <a:off x="5994664" y="6210018"/>
              <a:ext cx="1058998" cy="376511"/>
            </a:xfrm>
            <a:custGeom>
              <a:avLst/>
              <a:gdLst>
                <a:gd name="connsiteX0" fmla="*/ 47524 w 1058998"/>
                <a:gd name="connsiteY0" fmla="*/ 137512 h 376511"/>
                <a:gd name="connsiteX1" fmla="*/ 59866 w 1058998"/>
                <a:gd name="connsiteY1" fmla="*/ 137512 h 376511"/>
                <a:gd name="connsiteX2" fmla="*/ 142692 w 1058998"/>
                <a:gd name="connsiteY2" fmla="*/ 51731 h 376511"/>
                <a:gd name="connsiteX3" fmla="*/ 247549 w 1058998"/>
                <a:gd name="connsiteY3" fmla="*/ 51730 h 376511"/>
                <a:gd name="connsiteX4" fmla="*/ 164723 w 1058998"/>
                <a:gd name="connsiteY4" fmla="*/ 137512 h 376511"/>
                <a:gd name="connsiteX5" fmla="*/ 960093 w 1058998"/>
                <a:gd name="connsiteY5" fmla="*/ 137511 h 376511"/>
                <a:gd name="connsiteX6" fmla="*/ 1012717 w 1058998"/>
                <a:gd name="connsiteY6" fmla="*/ 123225 h 376511"/>
                <a:gd name="connsiteX7" fmla="*/ 1012717 w 1058998"/>
                <a:gd name="connsiteY7" fmla="*/ 257449 h 376511"/>
                <a:gd name="connsiteX8" fmla="*/ 960093 w 1058998"/>
                <a:gd name="connsiteY8" fmla="*/ 243163 h 376511"/>
                <a:gd name="connsiteX9" fmla="*/ 47524 w 1058998"/>
                <a:gd name="connsiteY9" fmla="*/ 243164 h 376511"/>
                <a:gd name="connsiteX10" fmla="*/ 47524 w 1058998"/>
                <a:gd name="connsiteY10" fmla="*/ 150294 h 376511"/>
                <a:gd name="connsiteX11" fmla="*/ 0 w 1058998"/>
                <a:gd name="connsiteY11" fmla="*/ 84991 h 376511"/>
                <a:gd name="connsiteX12" fmla="*/ 0 w 1058998"/>
                <a:gd name="connsiteY12" fmla="*/ 291520 h 376511"/>
                <a:gd name="connsiteX13" fmla="*/ 982299 w 1058998"/>
                <a:gd name="connsiteY13" fmla="*/ 291520 h 376511"/>
                <a:gd name="connsiteX14" fmla="*/ 1058998 w 1058998"/>
                <a:gd name="connsiteY14" fmla="*/ 376511 h 376511"/>
                <a:gd name="connsiteX15" fmla="*/ 1058998 w 1058998"/>
                <a:gd name="connsiteY15" fmla="*/ 0 h 376511"/>
                <a:gd name="connsiteX16" fmla="*/ 982299 w 1058998"/>
                <a:gd name="connsiteY16" fmla="*/ 84991 h 376511"/>
                <a:gd name="connsiteX17" fmla="*/ 281720 w 1058998"/>
                <a:gd name="connsiteY17" fmla="*/ 84991 h 376511"/>
                <a:gd name="connsiteX18" fmla="*/ 363782 w 1058998"/>
                <a:gd name="connsiteY18" fmla="*/ 1 h 376511"/>
                <a:gd name="connsiteX19" fmla="*/ 97706 w 1058998"/>
                <a:gd name="connsiteY19" fmla="*/ 1 h 3765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058998" h="376511">
                  <a:moveTo>
                    <a:pt x="47524" y="137512"/>
                  </a:moveTo>
                  <a:lnTo>
                    <a:pt x="59866" y="137512"/>
                  </a:lnTo>
                  <a:lnTo>
                    <a:pt x="142692" y="51731"/>
                  </a:lnTo>
                  <a:lnTo>
                    <a:pt x="247549" y="51730"/>
                  </a:lnTo>
                  <a:lnTo>
                    <a:pt x="164723" y="137512"/>
                  </a:lnTo>
                  <a:lnTo>
                    <a:pt x="960093" y="137511"/>
                  </a:lnTo>
                  <a:lnTo>
                    <a:pt x="1012717" y="123225"/>
                  </a:lnTo>
                  <a:lnTo>
                    <a:pt x="1012717" y="257449"/>
                  </a:lnTo>
                  <a:lnTo>
                    <a:pt x="960093" y="243163"/>
                  </a:lnTo>
                  <a:lnTo>
                    <a:pt x="47524" y="243164"/>
                  </a:lnTo>
                  <a:lnTo>
                    <a:pt x="47524" y="150294"/>
                  </a:lnTo>
                  <a:close/>
                  <a:moveTo>
                    <a:pt x="0" y="84991"/>
                  </a:moveTo>
                  <a:lnTo>
                    <a:pt x="0" y="291520"/>
                  </a:lnTo>
                  <a:lnTo>
                    <a:pt x="982299" y="291520"/>
                  </a:lnTo>
                  <a:lnTo>
                    <a:pt x="1058998" y="376511"/>
                  </a:lnTo>
                  <a:lnTo>
                    <a:pt x="1058998" y="0"/>
                  </a:lnTo>
                  <a:lnTo>
                    <a:pt x="982299" y="84991"/>
                  </a:lnTo>
                  <a:lnTo>
                    <a:pt x="281720" y="84991"/>
                  </a:lnTo>
                  <a:lnTo>
                    <a:pt x="363782" y="1"/>
                  </a:lnTo>
                  <a:lnTo>
                    <a:pt x="97706" y="1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6" name="フリーフォーム: 図形 615">
              <a:extLst>
                <a:ext uri="{FF2B5EF4-FFF2-40B4-BE49-F238E27FC236}">
                  <a16:creationId xmlns:a16="http://schemas.microsoft.com/office/drawing/2014/main" id="{94A4F7E6-F873-4C6A-BB88-24419A7A23B2}"/>
                </a:ext>
              </a:extLst>
            </p:cNvPr>
            <p:cNvSpPr/>
            <p:nvPr/>
          </p:nvSpPr>
          <p:spPr>
            <a:xfrm>
              <a:off x="5822177" y="6466187"/>
              <a:ext cx="2105474" cy="1517830"/>
            </a:xfrm>
            <a:custGeom>
              <a:avLst/>
              <a:gdLst>
                <a:gd name="connsiteX0" fmla="*/ 110639 w 2105474"/>
                <a:gd name="connsiteY0" fmla="*/ 0 h 1517830"/>
                <a:gd name="connsiteX1" fmla="*/ 102049 w 2105474"/>
                <a:gd name="connsiteY1" fmla="*/ 56290 h 1517830"/>
                <a:gd name="connsiteX2" fmla="*/ 98553 w 2105474"/>
                <a:gd name="connsiteY2" fmla="*/ 125523 h 1517830"/>
                <a:gd name="connsiteX3" fmla="*/ 83803 w 2105474"/>
                <a:gd name="connsiteY3" fmla="*/ 165749 h 1517830"/>
                <a:gd name="connsiteX4" fmla="*/ 38191 w 2105474"/>
                <a:gd name="connsiteY4" fmla="*/ 466905 h 1517830"/>
                <a:gd name="connsiteX5" fmla="*/ 1052737 w 2105474"/>
                <a:gd name="connsiteY5" fmla="*/ 1479639 h 1517830"/>
                <a:gd name="connsiteX6" fmla="*/ 2067283 w 2105474"/>
                <a:gd name="connsiteY6" fmla="*/ 466905 h 1517830"/>
                <a:gd name="connsiteX7" fmla="*/ 2021671 w 2105474"/>
                <a:gd name="connsiteY7" fmla="*/ 165749 h 1517830"/>
                <a:gd name="connsiteX8" fmla="*/ 2017415 w 2105474"/>
                <a:gd name="connsiteY8" fmla="*/ 154141 h 1517830"/>
                <a:gd name="connsiteX9" fmla="*/ 2012474 w 2105474"/>
                <a:gd name="connsiteY9" fmla="*/ 56290 h 1517830"/>
                <a:gd name="connsiteX10" fmla="*/ 2008068 w 2105474"/>
                <a:gd name="connsiteY10" fmla="*/ 27423 h 1517830"/>
                <a:gd name="connsiteX11" fmla="*/ 2022745 w 2105474"/>
                <a:gd name="connsiteY11" fmla="*/ 57838 h 1517830"/>
                <a:gd name="connsiteX12" fmla="*/ 2105474 w 2105474"/>
                <a:gd name="connsiteY12" fmla="*/ 466905 h 1517830"/>
                <a:gd name="connsiteX13" fmla="*/ 1052737 w 2105474"/>
                <a:gd name="connsiteY13" fmla="*/ 1517830 h 1517830"/>
                <a:gd name="connsiteX14" fmla="*/ 0 w 2105474"/>
                <a:gd name="connsiteY14" fmla="*/ 466905 h 1517830"/>
                <a:gd name="connsiteX15" fmla="*/ 82730 w 2105474"/>
                <a:gd name="connsiteY15" fmla="*/ 57838 h 1517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2105474" h="1517830">
                  <a:moveTo>
                    <a:pt x="110639" y="0"/>
                  </a:moveTo>
                  <a:lnTo>
                    <a:pt x="102049" y="56290"/>
                  </a:lnTo>
                  <a:lnTo>
                    <a:pt x="98553" y="125523"/>
                  </a:lnTo>
                  <a:lnTo>
                    <a:pt x="83803" y="165749"/>
                  </a:lnTo>
                  <a:cubicBezTo>
                    <a:pt x="54160" y="260884"/>
                    <a:pt x="38191" y="362033"/>
                    <a:pt x="38191" y="466905"/>
                  </a:cubicBezTo>
                  <a:cubicBezTo>
                    <a:pt x="38191" y="1026223"/>
                    <a:pt x="492419" y="1479639"/>
                    <a:pt x="1052737" y="1479639"/>
                  </a:cubicBezTo>
                  <a:cubicBezTo>
                    <a:pt x="1613055" y="1479639"/>
                    <a:pt x="2067283" y="1026223"/>
                    <a:pt x="2067283" y="466905"/>
                  </a:cubicBezTo>
                  <a:cubicBezTo>
                    <a:pt x="2067283" y="362033"/>
                    <a:pt x="2051314" y="260884"/>
                    <a:pt x="2021671" y="165749"/>
                  </a:cubicBezTo>
                  <a:lnTo>
                    <a:pt x="2017415" y="154141"/>
                  </a:lnTo>
                  <a:lnTo>
                    <a:pt x="2012474" y="56290"/>
                  </a:lnTo>
                  <a:lnTo>
                    <a:pt x="2008068" y="27423"/>
                  </a:lnTo>
                  <a:lnTo>
                    <a:pt x="2022745" y="57838"/>
                  </a:lnTo>
                  <a:cubicBezTo>
                    <a:pt x="2076016" y="183569"/>
                    <a:pt x="2105474" y="321803"/>
                    <a:pt x="2105474" y="466905"/>
                  </a:cubicBezTo>
                  <a:cubicBezTo>
                    <a:pt x="2105474" y="1047315"/>
                    <a:pt x="1634148" y="1517830"/>
                    <a:pt x="1052737" y="1517830"/>
                  </a:cubicBezTo>
                  <a:cubicBezTo>
                    <a:pt x="471326" y="1517830"/>
                    <a:pt x="0" y="1047315"/>
                    <a:pt x="0" y="466905"/>
                  </a:cubicBezTo>
                  <a:cubicBezTo>
                    <a:pt x="0" y="321803"/>
                    <a:pt x="29458" y="183569"/>
                    <a:pt x="82730" y="57838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7" name="フリーフォーム: 図形 616">
              <a:extLst>
                <a:ext uri="{FF2B5EF4-FFF2-40B4-BE49-F238E27FC236}">
                  <a16:creationId xmlns:a16="http://schemas.microsoft.com/office/drawing/2014/main" id="{E2214DD2-33BF-439B-8C61-79DE909DDC4D}"/>
                </a:ext>
              </a:extLst>
            </p:cNvPr>
            <p:cNvSpPr/>
            <p:nvPr/>
          </p:nvSpPr>
          <p:spPr>
            <a:xfrm rot="7603195">
              <a:off x="5792145" y="620234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8" name="フリーフォーム: 図形 617">
              <a:extLst>
                <a:ext uri="{FF2B5EF4-FFF2-40B4-BE49-F238E27FC236}">
                  <a16:creationId xmlns:a16="http://schemas.microsoft.com/office/drawing/2014/main" id="{940B5DE8-ECC4-4B69-82D0-B4266B0DE371}"/>
                </a:ext>
              </a:extLst>
            </p:cNvPr>
            <p:cNvSpPr/>
            <p:nvPr/>
          </p:nvSpPr>
          <p:spPr>
            <a:xfrm rot="5766844">
              <a:off x="5582323" y="631367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19" name="フリーフォーム: 図形 618">
              <a:extLst>
                <a:ext uri="{FF2B5EF4-FFF2-40B4-BE49-F238E27FC236}">
                  <a16:creationId xmlns:a16="http://schemas.microsoft.com/office/drawing/2014/main" id="{FAA2D680-CF16-4C9C-941D-5097B0AAFB8A}"/>
                </a:ext>
              </a:extLst>
            </p:cNvPr>
            <p:cNvSpPr/>
            <p:nvPr/>
          </p:nvSpPr>
          <p:spPr>
            <a:xfrm rot="7647625">
              <a:off x="5741892" y="658471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0" name="フリーフォーム: 図形 619">
              <a:extLst>
                <a:ext uri="{FF2B5EF4-FFF2-40B4-BE49-F238E27FC236}">
                  <a16:creationId xmlns:a16="http://schemas.microsoft.com/office/drawing/2014/main" id="{88D8133B-C83F-4F10-93A9-9182C133C833}"/>
                </a:ext>
              </a:extLst>
            </p:cNvPr>
            <p:cNvSpPr/>
            <p:nvPr/>
          </p:nvSpPr>
          <p:spPr>
            <a:xfrm rot="4365284">
              <a:off x="5449741" y="674147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1" name="フリーフォーム: 図形 620">
              <a:extLst>
                <a:ext uri="{FF2B5EF4-FFF2-40B4-BE49-F238E27FC236}">
                  <a16:creationId xmlns:a16="http://schemas.microsoft.com/office/drawing/2014/main" id="{C387C540-55BF-4176-9AE0-DF8502ADD6C3}"/>
                </a:ext>
              </a:extLst>
            </p:cNvPr>
            <p:cNvSpPr/>
            <p:nvPr/>
          </p:nvSpPr>
          <p:spPr>
            <a:xfrm rot="6362921">
              <a:off x="5687264" y="690707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2" name="フリーフォーム: 図形 621">
              <a:extLst>
                <a:ext uri="{FF2B5EF4-FFF2-40B4-BE49-F238E27FC236}">
                  <a16:creationId xmlns:a16="http://schemas.microsoft.com/office/drawing/2014/main" id="{C4F7FF9C-3314-487B-A4E8-C18D75D7B415}"/>
                </a:ext>
              </a:extLst>
            </p:cNvPr>
            <p:cNvSpPr/>
            <p:nvPr/>
          </p:nvSpPr>
          <p:spPr>
            <a:xfrm rot="5152725">
              <a:off x="5779689" y="721302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3" name="フリーフォーム: 図形 622">
              <a:extLst>
                <a:ext uri="{FF2B5EF4-FFF2-40B4-BE49-F238E27FC236}">
                  <a16:creationId xmlns:a16="http://schemas.microsoft.com/office/drawing/2014/main" id="{D4238EF6-72FA-405E-B8E2-54BCD80EAE84}"/>
                </a:ext>
              </a:extLst>
            </p:cNvPr>
            <p:cNvSpPr/>
            <p:nvPr/>
          </p:nvSpPr>
          <p:spPr>
            <a:xfrm rot="3688709">
              <a:off x="5995200" y="7527336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4" name="フリーフォーム: 図形 623">
              <a:extLst>
                <a:ext uri="{FF2B5EF4-FFF2-40B4-BE49-F238E27FC236}">
                  <a16:creationId xmlns:a16="http://schemas.microsoft.com/office/drawing/2014/main" id="{0463E5E5-208B-4138-B535-DEEB5DCAB6DC}"/>
                </a:ext>
              </a:extLst>
            </p:cNvPr>
            <p:cNvSpPr/>
            <p:nvPr/>
          </p:nvSpPr>
          <p:spPr>
            <a:xfrm rot="2683930">
              <a:off x="5527420" y="718768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5" name="フリーフォーム: 図形 624">
              <a:extLst>
                <a:ext uri="{FF2B5EF4-FFF2-40B4-BE49-F238E27FC236}">
                  <a16:creationId xmlns:a16="http://schemas.microsoft.com/office/drawing/2014/main" id="{08844735-FE5B-48D2-AB17-C2B9B82B62A2}"/>
                </a:ext>
              </a:extLst>
            </p:cNvPr>
            <p:cNvSpPr/>
            <p:nvPr/>
          </p:nvSpPr>
          <p:spPr>
            <a:xfrm rot="1918559">
              <a:off x="5673544" y="751136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6" name="フリーフォーム: 図形 625">
              <a:extLst>
                <a:ext uri="{FF2B5EF4-FFF2-40B4-BE49-F238E27FC236}">
                  <a16:creationId xmlns:a16="http://schemas.microsoft.com/office/drawing/2014/main" id="{A939CD41-35C0-47FA-B8F6-A52314B2CEF5}"/>
                </a:ext>
              </a:extLst>
            </p:cNvPr>
            <p:cNvSpPr/>
            <p:nvPr/>
          </p:nvSpPr>
          <p:spPr>
            <a:xfrm rot="332595">
              <a:off x="5987485" y="779338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7" name="フリーフォーム: 図形 626">
              <a:extLst>
                <a:ext uri="{FF2B5EF4-FFF2-40B4-BE49-F238E27FC236}">
                  <a16:creationId xmlns:a16="http://schemas.microsoft.com/office/drawing/2014/main" id="{84090DF8-8F32-4ED0-BF89-C00494C3D7E3}"/>
                </a:ext>
              </a:extLst>
            </p:cNvPr>
            <p:cNvSpPr/>
            <p:nvPr/>
          </p:nvSpPr>
          <p:spPr>
            <a:xfrm rot="18000000" flipH="1">
              <a:off x="6853991" y="7806139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8" name="フリーフォーム: 図形 627">
              <a:extLst>
                <a:ext uri="{FF2B5EF4-FFF2-40B4-BE49-F238E27FC236}">
                  <a16:creationId xmlns:a16="http://schemas.microsoft.com/office/drawing/2014/main" id="{E125754F-97F7-4900-86E9-B777A73F11AB}"/>
                </a:ext>
              </a:extLst>
            </p:cNvPr>
            <p:cNvSpPr/>
            <p:nvPr/>
          </p:nvSpPr>
          <p:spPr>
            <a:xfrm rot="3600000">
              <a:off x="6593160" y="7806139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9" name="二等辺三角形 9">
              <a:extLst>
                <a:ext uri="{FF2B5EF4-FFF2-40B4-BE49-F238E27FC236}">
                  <a16:creationId xmlns:a16="http://schemas.microsoft.com/office/drawing/2014/main" id="{0FA0D871-67C2-497F-9BCF-DF2CA835B07D}"/>
                </a:ext>
              </a:extLst>
            </p:cNvPr>
            <p:cNvSpPr/>
            <p:nvPr/>
          </p:nvSpPr>
          <p:spPr>
            <a:xfrm rot="5400000">
              <a:off x="6605428" y="7759550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0" name="二等辺三角形 9">
              <a:extLst>
                <a:ext uri="{FF2B5EF4-FFF2-40B4-BE49-F238E27FC236}">
                  <a16:creationId xmlns:a16="http://schemas.microsoft.com/office/drawing/2014/main" id="{CD08E132-D137-45C3-95B1-57C1F27C0E90}"/>
                </a:ext>
              </a:extLst>
            </p:cNvPr>
            <p:cNvSpPr/>
            <p:nvPr/>
          </p:nvSpPr>
          <p:spPr>
            <a:xfrm rot="16200000" flipH="1">
              <a:off x="6845935" y="7759550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1" name="四角形: 角を丸くする 630">
              <a:extLst>
                <a:ext uri="{FF2B5EF4-FFF2-40B4-BE49-F238E27FC236}">
                  <a16:creationId xmlns:a16="http://schemas.microsoft.com/office/drawing/2014/main" id="{C5E175A1-2331-47D4-975A-6724DD529E52}"/>
                </a:ext>
              </a:extLst>
            </p:cNvPr>
            <p:cNvSpPr/>
            <p:nvPr/>
          </p:nvSpPr>
          <p:spPr>
            <a:xfrm>
              <a:off x="6834409" y="7857017"/>
              <a:ext cx="61367" cy="93985"/>
            </a:xfrm>
            <a:prstGeom prst="round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2" name="フリーフォーム: 図形 631">
              <a:extLst>
                <a:ext uri="{FF2B5EF4-FFF2-40B4-BE49-F238E27FC236}">
                  <a16:creationId xmlns:a16="http://schemas.microsoft.com/office/drawing/2014/main" id="{3DC61F79-FC1B-431A-A03D-BA609D938F6E}"/>
                </a:ext>
              </a:extLst>
            </p:cNvPr>
            <p:cNvSpPr/>
            <p:nvPr/>
          </p:nvSpPr>
          <p:spPr>
            <a:xfrm rot="20998633">
              <a:off x="7139570" y="781824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3" name="フリーフォーム: 図形 632">
              <a:extLst>
                <a:ext uri="{FF2B5EF4-FFF2-40B4-BE49-F238E27FC236}">
                  <a16:creationId xmlns:a16="http://schemas.microsoft.com/office/drawing/2014/main" id="{E5FF6007-E2D8-47D0-B97F-36C79AA1FAC0}"/>
                </a:ext>
              </a:extLst>
            </p:cNvPr>
            <p:cNvSpPr/>
            <p:nvPr/>
          </p:nvSpPr>
          <p:spPr>
            <a:xfrm rot="18583423">
              <a:off x="7120245" y="757797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4" name="フリーフォーム: 図形 633">
              <a:extLst>
                <a:ext uri="{FF2B5EF4-FFF2-40B4-BE49-F238E27FC236}">
                  <a16:creationId xmlns:a16="http://schemas.microsoft.com/office/drawing/2014/main" id="{18C0AE9F-C467-4D8B-A1A6-6AD521507798}"/>
                </a:ext>
              </a:extLst>
            </p:cNvPr>
            <p:cNvSpPr/>
            <p:nvPr/>
          </p:nvSpPr>
          <p:spPr>
            <a:xfrm rot="17124560">
              <a:off x="7394723" y="729028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5" name="フリーフォーム: 図形 634">
              <a:extLst>
                <a:ext uri="{FF2B5EF4-FFF2-40B4-BE49-F238E27FC236}">
                  <a16:creationId xmlns:a16="http://schemas.microsoft.com/office/drawing/2014/main" id="{0E6963B1-9DC9-4FA5-B7F4-32838E3EA7DB}"/>
                </a:ext>
              </a:extLst>
            </p:cNvPr>
            <p:cNvSpPr/>
            <p:nvPr/>
          </p:nvSpPr>
          <p:spPr>
            <a:xfrm rot="19890445">
              <a:off x="7490047" y="751742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6" name="フリーフォーム: 図形 635">
              <a:extLst>
                <a:ext uri="{FF2B5EF4-FFF2-40B4-BE49-F238E27FC236}">
                  <a16:creationId xmlns:a16="http://schemas.microsoft.com/office/drawing/2014/main" id="{1AAF08BB-8CBA-4A78-8C90-CFF30AC31B99}"/>
                </a:ext>
              </a:extLst>
            </p:cNvPr>
            <p:cNvSpPr/>
            <p:nvPr/>
          </p:nvSpPr>
          <p:spPr>
            <a:xfrm rot="18556837">
              <a:off x="7687581" y="714312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7" name="フリーフォーム: 図形 636">
              <a:extLst>
                <a:ext uri="{FF2B5EF4-FFF2-40B4-BE49-F238E27FC236}">
                  <a16:creationId xmlns:a16="http://schemas.microsoft.com/office/drawing/2014/main" id="{B7FC4315-D5B6-47A7-9CE4-ABBAE95F8641}"/>
                </a:ext>
              </a:extLst>
            </p:cNvPr>
            <p:cNvSpPr/>
            <p:nvPr/>
          </p:nvSpPr>
          <p:spPr>
            <a:xfrm rot="15106693">
              <a:off x="7483445" y="697436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8" name="フリーフォーム: 図形 637">
              <a:extLst>
                <a:ext uri="{FF2B5EF4-FFF2-40B4-BE49-F238E27FC236}">
                  <a16:creationId xmlns:a16="http://schemas.microsoft.com/office/drawing/2014/main" id="{9B580CC8-CCEA-4008-A92D-334AB26485C1}"/>
                </a:ext>
              </a:extLst>
            </p:cNvPr>
            <p:cNvSpPr/>
            <p:nvPr/>
          </p:nvSpPr>
          <p:spPr>
            <a:xfrm rot="14303603">
              <a:off x="7446025" y="665031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9" name="フリーフォーム: 図形 638">
              <a:extLst>
                <a:ext uri="{FF2B5EF4-FFF2-40B4-BE49-F238E27FC236}">
                  <a16:creationId xmlns:a16="http://schemas.microsoft.com/office/drawing/2014/main" id="{EEB89CC5-79E5-46A6-B914-7EB0803F04FC}"/>
                </a:ext>
              </a:extLst>
            </p:cNvPr>
            <p:cNvSpPr/>
            <p:nvPr/>
          </p:nvSpPr>
          <p:spPr>
            <a:xfrm rot="17124467">
              <a:off x="7692318" y="6767368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0" name="フリーフォーム: 図形 639">
              <a:extLst>
                <a:ext uri="{FF2B5EF4-FFF2-40B4-BE49-F238E27FC236}">
                  <a16:creationId xmlns:a16="http://schemas.microsoft.com/office/drawing/2014/main" id="{B58DAD23-18C8-4CAD-B78B-BAAA53A00441}"/>
                </a:ext>
              </a:extLst>
            </p:cNvPr>
            <p:cNvSpPr/>
            <p:nvPr/>
          </p:nvSpPr>
          <p:spPr>
            <a:xfrm rot="14150737">
              <a:off x="7379457" y="627227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1" name="フリーフォーム: 図形 640">
              <a:extLst>
                <a:ext uri="{FF2B5EF4-FFF2-40B4-BE49-F238E27FC236}">
                  <a16:creationId xmlns:a16="http://schemas.microsoft.com/office/drawing/2014/main" id="{12F9833A-49E6-4EA3-802E-716C28B21DCE}"/>
                </a:ext>
              </a:extLst>
            </p:cNvPr>
            <p:cNvSpPr/>
            <p:nvPr/>
          </p:nvSpPr>
          <p:spPr>
            <a:xfrm rot="15654360">
              <a:off x="7550907" y="646277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642" name="グループ化 641">
            <a:extLst>
              <a:ext uri="{FF2B5EF4-FFF2-40B4-BE49-F238E27FC236}">
                <a16:creationId xmlns:a16="http://schemas.microsoft.com/office/drawing/2014/main" id="{051BD743-7AE3-4595-9E1F-33E1C9AC8714}"/>
              </a:ext>
            </a:extLst>
          </p:cNvPr>
          <p:cNvGrpSpPr/>
          <p:nvPr/>
        </p:nvGrpSpPr>
        <p:grpSpPr>
          <a:xfrm>
            <a:off x="3620541" y="3737544"/>
            <a:ext cx="2681621" cy="2681619"/>
            <a:chOff x="1397342" y="5311353"/>
            <a:chExt cx="3193708" cy="3193706"/>
          </a:xfrm>
        </p:grpSpPr>
        <p:sp>
          <p:nvSpPr>
            <p:cNvPr id="643" name="楕円 642">
              <a:extLst>
                <a:ext uri="{FF2B5EF4-FFF2-40B4-BE49-F238E27FC236}">
                  <a16:creationId xmlns:a16="http://schemas.microsoft.com/office/drawing/2014/main" id="{04054F02-DD2C-488E-96D5-58A8ABF85267}"/>
                </a:ext>
              </a:extLst>
            </p:cNvPr>
            <p:cNvSpPr/>
            <p:nvPr/>
          </p:nvSpPr>
          <p:spPr bwMode="auto">
            <a:xfrm>
              <a:off x="1522741" y="5436751"/>
              <a:ext cx="2942910" cy="2942910"/>
            </a:xfrm>
            <a:prstGeom prst="ellipse">
              <a:avLst/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4" name="円: 塗りつぶしなし 643">
              <a:extLst>
                <a:ext uri="{FF2B5EF4-FFF2-40B4-BE49-F238E27FC236}">
                  <a16:creationId xmlns:a16="http://schemas.microsoft.com/office/drawing/2014/main" id="{2EF8E6B1-DEC1-4473-9452-2134D1C87FCE}"/>
                </a:ext>
              </a:extLst>
            </p:cNvPr>
            <p:cNvSpPr/>
            <p:nvPr/>
          </p:nvSpPr>
          <p:spPr>
            <a:xfrm>
              <a:off x="1460842" y="5374853"/>
              <a:ext cx="3066708" cy="3066706"/>
            </a:xfrm>
            <a:prstGeom prst="donut">
              <a:avLst>
                <a:gd name="adj" fmla="val 2744"/>
              </a:avLst>
            </a:prstGeom>
            <a:gradFill>
              <a:gsLst>
                <a:gs pos="25000">
                  <a:srgbClr val="993300"/>
                </a:gs>
                <a:gs pos="85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5" name="円: 塗りつぶしなし 644">
              <a:extLst>
                <a:ext uri="{FF2B5EF4-FFF2-40B4-BE49-F238E27FC236}">
                  <a16:creationId xmlns:a16="http://schemas.microsoft.com/office/drawing/2014/main" id="{C73965A3-27E4-4D62-9C06-5A8864400883}"/>
                </a:ext>
              </a:extLst>
            </p:cNvPr>
            <p:cNvSpPr/>
            <p:nvPr/>
          </p:nvSpPr>
          <p:spPr>
            <a:xfrm>
              <a:off x="1397342" y="5311353"/>
              <a:ext cx="3193708" cy="3193706"/>
            </a:xfrm>
            <a:prstGeom prst="donut">
              <a:avLst>
                <a:gd name="adj" fmla="val 2744"/>
              </a:avLst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6" name="フリーフォーム: 図形 645">
              <a:extLst>
                <a:ext uri="{FF2B5EF4-FFF2-40B4-BE49-F238E27FC236}">
                  <a16:creationId xmlns:a16="http://schemas.microsoft.com/office/drawing/2014/main" id="{C52B64B9-7018-4AC4-9D61-2B4A6D42320D}"/>
                </a:ext>
              </a:extLst>
            </p:cNvPr>
            <p:cNvSpPr/>
            <p:nvPr/>
          </p:nvSpPr>
          <p:spPr>
            <a:xfrm rot="19008110">
              <a:off x="2033393" y="6057520"/>
              <a:ext cx="356654" cy="256036"/>
            </a:xfrm>
            <a:custGeom>
              <a:avLst/>
              <a:gdLst>
                <a:gd name="connsiteX0" fmla="*/ 153715 w 792088"/>
                <a:gd name="connsiteY0" fmla="*/ 390525 h 648072"/>
                <a:gd name="connsiteX1" fmla="*/ 153715 w 792088"/>
                <a:gd name="connsiteY1" fmla="*/ 520586 h 648072"/>
                <a:gd name="connsiteX2" fmla="*/ 638373 w 792088"/>
                <a:gd name="connsiteY2" fmla="*/ 520586 h 648072"/>
                <a:gd name="connsiteX3" fmla="*/ 638373 w 792088"/>
                <a:gd name="connsiteY3" fmla="*/ 390525 h 648072"/>
                <a:gd name="connsiteX4" fmla="*/ 153715 w 792088"/>
                <a:gd name="connsiteY4" fmla="*/ 130175 h 648072"/>
                <a:gd name="connsiteX5" fmla="*/ 153715 w 792088"/>
                <a:gd name="connsiteY5" fmla="*/ 260236 h 648072"/>
                <a:gd name="connsiteX6" fmla="*/ 638373 w 792088"/>
                <a:gd name="connsiteY6" fmla="*/ 260236 h 648072"/>
                <a:gd name="connsiteX7" fmla="*/ 638373 w 792088"/>
                <a:gd name="connsiteY7" fmla="*/ 130175 h 648072"/>
                <a:gd name="connsiteX8" fmla="*/ 0 w 792088"/>
                <a:gd name="connsiteY8" fmla="*/ 0 h 648072"/>
                <a:gd name="connsiteX9" fmla="*/ 792088 w 792088"/>
                <a:gd name="connsiteY9" fmla="*/ 0 h 648072"/>
                <a:gd name="connsiteX10" fmla="*/ 792088 w 792088"/>
                <a:gd name="connsiteY10" fmla="*/ 648072 h 648072"/>
                <a:gd name="connsiteX11" fmla="*/ 0 w 792088"/>
                <a:gd name="connsiteY11" fmla="*/ 648072 h 648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92088" h="648072">
                  <a:moveTo>
                    <a:pt x="153715" y="390525"/>
                  </a:moveTo>
                  <a:lnTo>
                    <a:pt x="153715" y="520586"/>
                  </a:lnTo>
                  <a:lnTo>
                    <a:pt x="638373" y="520586"/>
                  </a:lnTo>
                  <a:lnTo>
                    <a:pt x="638373" y="390525"/>
                  </a:lnTo>
                  <a:close/>
                  <a:moveTo>
                    <a:pt x="153715" y="130175"/>
                  </a:moveTo>
                  <a:lnTo>
                    <a:pt x="153715" y="260236"/>
                  </a:lnTo>
                  <a:lnTo>
                    <a:pt x="638373" y="260236"/>
                  </a:lnTo>
                  <a:lnTo>
                    <a:pt x="638373" y="130175"/>
                  </a:lnTo>
                  <a:close/>
                  <a:moveTo>
                    <a:pt x="0" y="0"/>
                  </a:moveTo>
                  <a:lnTo>
                    <a:pt x="792088" y="0"/>
                  </a:lnTo>
                  <a:lnTo>
                    <a:pt x="792088" y="648072"/>
                  </a:lnTo>
                  <a:lnTo>
                    <a:pt x="0" y="648072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7" name="フリーフォーム: 図形 646">
              <a:extLst>
                <a:ext uri="{FF2B5EF4-FFF2-40B4-BE49-F238E27FC236}">
                  <a16:creationId xmlns:a16="http://schemas.microsoft.com/office/drawing/2014/main" id="{0F5105D2-C01E-4CBC-AA00-E7AC9A869F5A}"/>
                </a:ext>
              </a:extLst>
            </p:cNvPr>
            <p:cNvSpPr/>
            <p:nvPr/>
          </p:nvSpPr>
          <p:spPr>
            <a:xfrm>
              <a:off x="2767705" y="5746350"/>
              <a:ext cx="411914" cy="288022"/>
            </a:xfrm>
            <a:custGeom>
              <a:avLst/>
              <a:gdLst>
                <a:gd name="connsiteX0" fmla="*/ 398649 w 937346"/>
                <a:gd name="connsiteY0" fmla="*/ 0 h 729035"/>
                <a:gd name="connsiteX1" fmla="*/ 538696 w 937346"/>
                <a:gd name="connsiteY1" fmla="*/ 0 h 729035"/>
                <a:gd name="connsiteX2" fmla="*/ 538696 w 937346"/>
                <a:gd name="connsiteY2" fmla="*/ 138113 h 729035"/>
                <a:gd name="connsiteX3" fmla="*/ 895151 w 937346"/>
                <a:gd name="connsiteY3" fmla="*/ 138113 h 729035"/>
                <a:gd name="connsiteX4" fmla="*/ 895151 w 937346"/>
                <a:gd name="connsiteY4" fmla="*/ 268174 h 729035"/>
                <a:gd name="connsiteX5" fmla="*/ 640278 w 937346"/>
                <a:gd name="connsiteY5" fmla="*/ 268174 h 729035"/>
                <a:gd name="connsiteX6" fmla="*/ 937346 w 937346"/>
                <a:gd name="connsiteY6" fmla="*/ 565242 h 729035"/>
                <a:gd name="connsiteX7" fmla="*/ 845379 w 937346"/>
                <a:gd name="connsiteY7" fmla="*/ 657209 h 729035"/>
                <a:gd name="connsiteX8" fmla="*/ 538696 w 937346"/>
                <a:gd name="connsiteY8" fmla="*/ 350526 h 729035"/>
                <a:gd name="connsiteX9" fmla="*/ 538696 w 937346"/>
                <a:gd name="connsiteY9" fmla="*/ 523875 h 729035"/>
                <a:gd name="connsiteX10" fmla="*/ 647501 w 937346"/>
                <a:gd name="connsiteY10" fmla="*/ 523875 h 729035"/>
                <a:gd name="connsiteX11" fmla="*/ 647501 w 937346"/>
                <a:gd name="connsiteY11" fmla="*/ 653936 h 729035"/>
                <a:gd name="connsiteX12" fmla="*/ 538696 w 937346"/>
                <a:gd name="connsiteY12" fmla="*/ 653936 h 729035"/>
                <a:gd name="connsiteX13" fmla="*/ 538696 w 937346"/>
                <a:gd name="connsiteY13" fmla="*/ 729035 h 729035"/>
                <a:gd name="connsiteX14" fmla="*/ 398649 w 937346"/>
                <a:gd name="connsiteY14" fmla="*/ 729035 h 729035"/>
                <a:gd name="connsiteX15" fmla="*/ 398649 w 937346"/>
                <a:gd name="connsiteY15" fmla="*/ 653936 h 729035"/>
                <a:gd name="connsiteX16" fmla="*/ 289843 w 937346"/>
                <a:gd name="connsiteY16" fmla="*/ 653936 h 729035"/>
                <a:gd name="connsiteX17" fmla="*/ 289843 w 937346"/>
                <a:gd name="connsiteY17" fmla="*/ 523875 h 729035"/>
                <a:gd name="connsiteX18" fmla="*/ 398649 w 937346"/>
                <a:gd name="connsiteY18" fmla="*/ 523875 h 729035"/>
                <a:gd name="connsiteX19" fmla="*/ 398649 w 937346"/>
                <a:gd name="connsiteY19" fmla="*/ 350527 h 729035"/>
                <a:gd name="connsiteX20" fmla="*/ 91967 w 937346"/>
                <a:gd name="connsiteY20" fmla="*/ 657209 h 729035"/>
                <a:gd name="connsiteX21" fmla="*/ 0 w 937346"/>
                <a:gd name="connsiteY21" fmla="*/ 565242 h 729035"/>
                <a:gd name="connsiteX22" fmla="*/ 297068 w 937346"/>
                <a:gd name="connsiteY22" fmla="*/ 268174 h 729035"/>
                <a:gd name="connsiteX23" fmla="*/ 42193 w 937346"/>
                <a:gd name="connsiteY23" fmla="*/ 268174 h 729035"/>
                <a:gd name="connsiteX24" fmla="*/ 42193 w 937346"/>
                <a:gd name="connsiteY24" fmla="*/ 138113 h 729035"/>
                <a:gd name="connsiteX25" fmla="*/ 398649 w 937346"/>
                <a:gd name="connsiteY25" fmla="*/ 138113 h 729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37346" h="729035">
                  <a:moveTo>
                    <a:pt x="398649" y="0"/>
                  </a:moveTo>
                  <a:lnTo>
                    <a:pt x="538696" y="0"/>
                  </a:lnTo>
                  <a:lnTo>
                    <a:pt x="538696" y="138113"/>
                  </a:lnTo>
                  <a:lnTo>
                    <a:pt x="895151" y="138113"/>
                  </a:lnTo>
                  <a:lnTo>
                    <a:pt x="895151" y="268174"/>
                  </a:lnTo>
                  <a:lnTo>
                    <a:pt x="640278" y="268174"/>
                  </a:lnTo>
                  <a:lnTo>
                    <a:pt x="937346" y="565242"/>
                  </a:lnTo>
                  <a:lnTo>
                    <a:pt x="845379" y="657209"/>
                  </a:lnTo>
                  <a:lnTo>
                    <a:pt x="538696" y="350526"/>
                  </a:lnTo>
                  <a:lnTo>
                    <a:pt x="538696" y="523875"/>
                  </a:lnTo>
                  <a:lnTo>
                    <a:pt x="647501" y="523875"/>
                  </a:lnTo>
                  <a:lnTo>
                    <a:pt x="647501" y="653936"/>
                  </a:lnTo>
                  <a:lnTo>
                    <a:pt x="538696" y="653936"/>
                  </a:lnTo>
                  <a:lnTo>
                    <a:pt x="538696" y="729035"/>
                  </a:lnTo>
                  <a:lnTo>
                    <a:pt x="398649" y="729035"/>
                  </a:lnTo>
                  <a:lnTo>
                    <a:pt x="398649" y="653936"/>
                  </a:lnTo>
                  <a:lnTo>
                    <a:pt x="289843" y="653936"/>
                  </a:lnTo>
                  <a:lnTo>
                    <a:pt x="289843" y="523875"/>
                  </a:lnTo>
                  <a:lnTo>
                    <a:pt x="398649" y="523875"/>
                  </a:lnTo>
                  <a:lnTo>
                    <a:pt x="398649" y="350527"/>
                  </a:lnTo>
                  <a:lnTo>
                    <a:pt x="91967" y="657209"/>
                  </a:lnTo>
                  <a:lnTo>
                    <a:pt x="0" y="565242"/>
                  </a:lnTo>
                  <a:lnTo>
                    <a:pt x="297068" y="268174"/>
                  </a:lnTo>
                  <a:lnTo>
                    <a:pt x="42193" y="268174"/>
                  </a:lnTo>
                  <a:lnTo>
                    <a:pt x="42193" y="138113"/>
                  </a:lnTo>
                  <a:lnTo>
                    <a:pt x="398649" y="138113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8" name="フリーフォーム: 図形 647">
              <a:extLst>
                <a:ext uri="{FF2B5EF4-FFF2-40B4-BE49-F238E27FC236}">
                  <a16:creationId xmlns:a16="http://schemas.microsoft.com/office/drawing/2014/main" id="{DD9ADE99-AE61-48AA-B448-E0F06DB01948}"/>
                </a:ext>
              </a:extLst>
            </p:cNvPr>
            <p:cNvSpPr/>
            <p:nvPr/>
          </p:nvSpPr>
          <p:spPr>
            <a:xfrm rot="2739823">
              <a:off x="3508285" y="6033575"/>
              <a:ext cx="373711" cy="280172"/>
            </a:xfrm>
            <a:custGeom>
              <a:avLst/>
              <a:gdLst>
                <a:gd name="connsiteX0" fmla="*/ 596428 w 852016"/>
                <a:gd name="connsiteY0" fmla="*/ 292844 h 709166"/>
                <a:gd name="connsiteX1" fmla="*/ 679771 w 852016"/>
                <a:gd name="connsiteY1" fmla="*/ 292844 h 709166"/>
                <a:gd name="connsiteX2" fmla="*/ 679771 w 852016"/>
                <a:gd name="connsiteY2" fmla="*/ 417130 h 709166"/>
                <a:gd name="connsiteX3" fmla="*/ 596428 w 852016"/>
                <a:gd name="connsiteY3" fmla="*/ 417130 h 709166"/>
                <a:gd name="connsiteX4" fmla="*/ 176858 w 852016"/>
                <a:gd name="connsiteY4" fmla="*/ 161146 h 709166"/>
                <a:gd name="connsiteX5" fmla="*/ 667866 w 852016"/>
                <a:gd name="connsiteY5" fmla="*/ 161146 h 709166"/>
                <a:gd name="connsiteX6" fmla="*/ 667866 w 852016"/>
                <a:gd name="connsiteY6" fmla="*/ 255935 h 709166"/>
                <a:gd name="connsiteX7" fmla="*/ 472604 w 852016"/>
                <a:gd name="connsiteY7" fmla="*/ 255935 h 709166"/>
                <a:gd name="connsiteX8" fmla="*/ 472604 w 852016"/>
                <a:gd name="connsiteY8" fmla="*/ 307593 h 709166"/>
                <a:gd name="connsiteX9" fmla="*/ 560710 w 852016"/>
                <a:gd name="connsiteY9" fmla="*/ 307593 h 709166"/>
                <a:gd name="connsiteX10" fmla="*/ 560710 w 852016"/>
                <a:gd name="connsiteY10" fmla="*/ 402382 h 709166"/>
                <a:gd name="connsiteX11" fmla="*/ 472604 w 852016"/>
                <a:gd name="connsiteY11" fmla="*/ 402382 h 709166"/>
                <a:gd name="connsiteX12" fmla="*/ 472604 w 852016"/>
                <a:gd name="connsiteY12" fmla="*/ 454040 h 709166"/>
                <a:gd name="connsiteX13" fmla="*/ 667866 w 852016"/>
                <a:gd name="connsiteY13" fmla="*/ 454040 h 709166"/>
                <a:gd name="connsiteX14" fmla="*/ 667866 w 852016"/>
                <a:gd name="connsiteY14" fmla="*/ 548829 h 709166"/>
                <a:gd name="connsiteX15" fmla="*/ 176858 w 852016"/>
                <a:gd name="connsiteY15" fmla="*/ 548829 h 709166"/>
                <a:gd name="connsiteX16" fmla="*/ 176858 w 852016"/>
                <a:gd name="connsiteY16" fmla="*/ 454040 h 709166"/>
                <a:gd name="connsiteX17" fmla="*/ 372120 w 852016"/>
                <a:gd name="connsiteY17" fmla="*/ 454040 h 709166"/>
                <a:gd name="connsiteX18" fmla="*/ 372120 w 852016"/>
                <a:gd name="connsiteY18" fmla="*/ 402382 h 709166"/>
                <a:gd name="connsiteX19" fmla="*/ 212577 w 852016"/>
                <a:gd name="connsiteY19" fmla="*/ 402382 h 709166"/>
                <a:gd name="connsiteX20" fmla="*/ 212577 w 852016"/>
                <a:gd name="connsiteY20" fmla="*/ 307593 h 709166"/>
                <a:gd name="connsiteX21" fmla="*/ 372120 w 852016"/>
                <a:gd name="connsiteY21" fmla="*/ 307593 h 709166"/>
                <a:gd name="connsiteX22" fmla="*/ 372120 w 852016"/>
                <a:gd name="connsiteY22" fmla="*/ 255935 h 709166"/>
                <a:gd name="connsiteX23" fmla="*/ 176858 w 852016"/>
                <a:gd name="connsiteY23" fmla="*/ 255935 h 709166"/>
                <a:gd name="connsiteX24" fmla="*/ 114842 w 852016"/>
                <a:gd name="connsiteY24" fmla="*/ 114842 h 709166"/>
                <a:gd name="connsiteX25" fmla="*/ 114842 w 852016"/>
                <a:gd name="connsiteY25" fmla="*/ 594324 h 709166"/>
                <a:gd name="connsiteX26" fmla="*/ 737174 w 852016"/>
                <a:gd name="connsiteY26" fmla="*/ 594324 h 709166"/>
                <a:gd name="connsiteX27" fmla="*/ 737174 w 852016"/>
                <a:gd name="connsiteY27" fmla="*/ 114842 h 709166"/>
                <a:gd name="connsiteX28" fmla="*/ 0 w 852016"/>
                <a:gd name="connsiteY28" fmla="*/ 0 h 709166"/>
                <a:gd name="connsiteX29" fmla="*/ 852016 w 852016"/>
                <a:gd name="connsiteY29" fmla="*/ 0 h 709166"/>
                <a:gd name="connsiteX30" fmla="*/ 852016 w 852016"/>
                <a:gd name="connsiteY30" fmla="*/ 709166 h 709166"/>
                <a:gd name="connsiteX31" fmla="*/ 0 w 852016"/>
                <a:gd name="connsiteY31" fmla="*/ 709166 h 709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852016" h="709166">
                  <a:moveTo>
                    <a:pt x="596428" y="292844"/>
                  </a:moveTo>
                  <a:lnTo>
                    <a:pt x="679771" y="292844"/>
                  </a:lnTo>
                  <a:lnTo>
                    <a:pt x="679771" y="417130"/>
                  </a:lnTo>
                  <a:lnTo>
                    <a:pt x="596428" y="417130"/>
                  </a:lnTo>
                  <a:close/>
                  <a:moveTo>
                    <a:pt x="176858" y="161146"/>
                  </a:moveTo>
                  <a:lnTo>
                    <a:pt x="667866" y="161146"/>
                  </a:lnTo>
                  <a:lnTo>
                    <a:pt x="667866" y="255935"/>
                  </a:lnTo>
                  <a:lnTo>
                    <a:pt x="472604" y="255935"/>
                  </a:lnTo>
                  <a:lnTo>
                    <a:pt x="472604" y="307593"/>
                  </a:lnTo>
                  <a:lnTo>
                    <a:pt x="560710" y="307593"/>
                  </a:lnTo>
                  <a:lnTo>
                    <a:pt x="560710" y="402382"/>
                  </a:lnTo>
                  <a:lnTo>
                    <a:pt x="472604" y="402382"/>
                  </a:lnTo>
                  <a:lnTo>
                    <a:pt x="472604" y="454040"/>
                  </a:lnTo>
                  <a:lnTo>
                    <a:pt x="667866" y="454040"/>
                  </a:lnTo>
                  <a:lnTo>
                    <a:pt x="667866" y="548829"/>
                  </a:lnTo>
                  <a:lnTo>
                    <a:pt x="176858" y="548829"/>
                  </a:lnTo>
                  <a:lnTo>
                    <a:pt x="176858" y="454040"/>
                  </a:lnTo>
                  <a:lnTo>
                    <a:pt x="372120" y="454040"/>
                  </a:lnTo>
                  <a:lnTo>
                    <a:pt x="372120" y="402382"/>
                  </a:lnTo>
                  <a:lnTo>
                    <a:pt x="212577" y="402382"/>
                  </a:lnTo>
                  <a:lnTo>
                    <a:pt x="212577" y="307593"/>
                  </a:lnTo>
                  <a:lnTo>
                    <a:pt x="372120" y="307593"/>
                  </a:lnTo>
                  <a:lnTo>
                    <a:pt x="372120" y="255935"/>
                  </a:lnTo>
                  <a:lnTo>
                    <a:pt x="176858" y="255935"/>
                  </a:lnTo>
                  <a:close/>
                  <a:moveTo>
                    <a:pt x="114842" y="114842"/>
                  </a:moveTo>
                  <a:lnTo>
                    <a:pt x="114842" y="594324"/>
                  </a:lnTo>
                  <a:lnTo>
                    <a:pt x="737174" y="594324"/>
                  </a:lnTo>
                  <a:lnTo>
                    <a:pt x="737174" y="114842"/>
                  </a:lnTo>
                  <a:close/>
                  <a:moveTo>
                    <a:pt x="0" y="0"/>
                  </a:moveTo>
                  <a:lnTo>
                    <a:pt x="852016" y="0"/>
                  </a:lnTo>
                  <a:lnTo>
                    <a:pt x="852016" y="709166"/>
                  </a:lnTo>
                  <a:lnTo>
                    <a:pt x="0" y="70916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9" name="フリーフォーム: 図形 648">
              <a:extLst>
                <a:ext uri="{FF2B5EF4-FFF2-40B4-BE49-F238E27FC236}">
                  <a16:creationId xmlns:a16="http://schemas.microsoft.com/office/drawing/2014/main" id="{1EB074D1-0FFA-4D06-97B4-C215C0928309}"/>
                </a:ext>
              </a:extLst>
            </p:cNvPr>
            <p:cNvSpPr/>
            <p:nvPr/>
          </p:nvSpPr>
          <p:spPr>
            <a:xfrm rot="1917501">
              <a:off x="2197897" y="7652156"/>
              <a:ext cx="462905" cy="383208"/>
            </a:xfrm>
            <a:custGeom>
              <a:avLst/>
              <a:gdLst>
                <a:gd name="connsiteX0" fmla="*/ 195263 w 462905"/>
                <a:gd name="connsiteY0" fmla="*/ 0 h 383208"/>
                <a:gd name="connsiteX1" fmla="*/ 260500 w 462905"/>
                <a:gd name="connsiteY1" fmla="*/ 0 h 383208"/>
                <a:gd name="connsiteX2" fmla="*/ 260500 w 462905"/>
                <a:gd name="connsiteY2" fmla="*/ 131466 h 383208"/>
                <a:gd name="connsiteX3" fmla="*/ 462905 w 462905"/>
                <a:gd name="connsiteY3" fmla="*/ 131466 h 383208"/>
                <a:gd name="connsiteX4" fmla="*/ 462905 w 462905"/>
                <a:gd name="connsiteY4" fmla="*/ 200203 h 383208"/>
                <a:gd name="connsiteX5" fmla="*/ 260500 w 462905"/>
                <a:gd name="connsiteY5" fmla="*/ 200203 h 383208"/>
                <a:gd name="connsiteX6" fmla="*/ 260500 w 462905"/>
                <a:gd name="connsiteY6" fmla="*/ 383208 h 383208"/>
                <a:gd name="connsiteX7" fmla="*/ 195263 w 462905"/>
                <a:gd name="connsiteY7" fmla="*/ 383208 h 383208"/>
                <a:gd name="connsiteX8" fmla="*/ 195263 w 462905"/>
                <a:gd name="connsiteY8" fmla="*/ 200203 h 383208"/>
                <a:gd name="connsiteX9" fmla="*/ 0 w 462905"/>
                <a:gd name="connsiteY9" fmla="*/ 200203 h 383208"/>
                <a:gd name="connsiteX10" fmla="*/ 0 w 462905"/>
                <a:gd name="connsiteY10" fmla="*/ 131466 h 383208"/>
                <a:gd name="connsiteX11" fmla="*/ 195263 w 462905"/>
                <a:gd name="connsiteY11" fmla="*/ 131466 h 3832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2905" h="383208">
                  <a:moveTo>
                    <a:pt x="195263" y="0"/>
                  </a:moveTo>
                  <a:lnTo>
                    <a:pt x="260500" y="0"/>
                  </a:lnTo>
                  <a:lnTo>
                    <a:pt x="260500" y="131466"/>
                  </a:lnTo>
                  <a:lnTo>
                    <a:pt x="462905" y="131466"/>
                  </a:lnTo>
                  <a:lnTo>
                    <a:pt x="462905" y="200203"/>
                  </a:lnTo>
                  <a:lnTo>
                    <a:pt x="260500" y="200203"/>
                  </a:lnTo>
                  <a:lnTo>
                    <a:pt x="260500" y="383208"/>
                  </a:lnTo>
                  <a:lnTo>
                    <a:pt x="195263" y="383208"/>
                  </a:lnTo>
                  <a:lnTo>
                    <a:pt x="195263" y="200203"/>
                  </a:lnTo>
                  <a:lnTo>
                    <a:pt x="0" y="200203"/>
                  </a:lnTo>
                  <a:lnTo>
                    <a:pt x="0" y="131466"/>
                  </a:lnTo>
                  <a:lnTo>
                    <a:pt x="195263" y="13146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0" name="フリーフォーム: 図形 649">
              <a:extLst>
                <a:ext uri="{FF2B5EF4-FFF2-40B4-BE49-F238E27FC236}">
                  <a16:creationId xmlns:a16="http://schemas.microsoft.com/office/drawing/2014/main" id="{68E437C3-4FFD-4F76-9DFD-77F3DCE94424}"/>
                </a:ext>
              </a:extLst>
            </p:cNvPr>
            <p:cNvSpPr/>
            <p:nvPr/>
          </p:nvSpPr>
          <p:spPr>
            <a:xfrm rot="19705275">
              <a:off x="3260236" y="7712151"/>
              <a:ext cx="462905" cy="266203"/>
            </a:xfrm>
            <a:custGeom>
              <a:avLst/>
              <a:gdLst>
                <a:gd name="connsiteX0" fmla="*/ 268833 w 462905"/>
                <a:gd name="connsiteY0" fmla="*/ 68737 h 266203"/>
                <a:gd name="connsiteX1" fmla="*/ 268833 w 462905"/>
                <a:gd name="connsiteY1" fmla="*/ 121444 h 266203"/>
                <a:gd name="connsiteX2" fmla="*/ 388143 w 462905"/>
                <a:gd name="connsiteY2" fmla="*/ 121444 h 266203"/>
                <a:gd name="connsiteX3" fmla="*/ 388143 w 462905"/>
                <a:gd name="connsiteY3" fmla="*/ 68737 h 266203"/>
                <a:gd name="connsiteX4" fmla="*/ 74763 w 462905"/>
                <a:gd name="connsiteY4" fmla="*/ 68737 h 266203"/>
                <a:gd name="connsiteX5" fmla="*/ 74763 w 462905"/>
                <a:gd name="connsiteY5" fmla="*/ 121444 h 266203"/>
                <a:gd name="connsiteX6" fmla="*/ 194071 w 462905"/>
                <a:gd name="connsiteY6" fmla="*/ 121444 h 266203"/>
                <a:gd name="connsiteX7" fmla="*/ 194071 w 462905"/>
                <a:gd name="connsiteY7" fmla="*/ 68737 h 266203"/>
                <a:gd name="connsiteX8" fmla="*/ 0 w 462905"/>
                <a:gd name="connsiteY8" fmla="*/ 0 h 266203"/>
                <a:gd name="connsiteX9" fmla="*/ 462905 w 462905"/>
                <a:gd name="connsiteY9" fmla="*/ 0 h 266203"/>
                <a:gd name="connsiteX10" fmla="*/ 462905 w 462905"/>
                <a:gd name="connsiteY10" fmla="*/ 7144 h 266203"/>
                <a:gd name="connsiteX11" fmla="*/ 462905 w 462905"/>
                <a:gd name="connsiteY11" fmla="*/ 68737 h 266203"/>
                <a:gd name="connsiteX12" fmla="*/ 462905 w 462905"/>
                <a:gd name="connsiteY12" fmla="*/ 121444 h 266203"/>
                <a:gd name="connsiteX13" fmla="*/ 462905 w 462905"/>
                <a:gd name="connsiteY13" fmla="*/ 190181 h 266203"/>
                <a:gd name="connsiteX14" fmla="*/ 462905 w 462905"/>
                <a:gd name="connsiteY14" fmla="*/ 266203 h 266203"/>
                <a:gd name="connsiteX15" fmla="*/ 388143 w 462905"/>
                <a:gd name="connsiteY15" fmla="*/ 266203 h 266203"/>
                <a:gd name="connsiteX16" fmla="*/ 388143 w 462905"/>
                <a:gd name="connsiteY16" fmla="*/ 190181 h 266203"/>
                <a:gd name="connsiteX17" fmla="*/ 74763 w 462905"/>
                <a:gd name="connsiteY17" fmla="*/ 190181 h 266203"/>
                <a:gd name="connsiteX18" fmla="*/ 74763 w 462905"/>
                <a:gd name="connsiteY18" fmla="*/ 266203 h 266203"/>
                <a:gd name="connsiteX19" fmla="*/ 1 w 462905"/>
                <a:gd name="connsiteY19" fmla="*/ 266203 h 266203"/>
                <a:gd name="connsiteX20" fmla="*/ 1 w 462905"/>
                <a:gd name="connsiteY20" fmla="*/ 190181 h 266203"/>
                <a:gd name="connsiteX21" fmla="*/ 0 w 462905"/>
                <a:gd name="connsiteY21" fmla="*/ 190181 h 266203"/>
                <a:gd name="connsiteX22" fmla="*/ 0 w 462905"/>
                <a:gd name="connsiteY22" fmla="*/ 121444 h 266203"/>
                <a:gd name="connsiteX23" fmla="*/ 1 w 462905"/>
                <a:gd name="connsiteY23" fmla="*/ 121444 h 266203"/>
                <a:gd name="connsiteX24" fmla="*/ 1 w 462905"/>
                <a:gd name="connsiteY24" fmla="*/ 68737 h 266203"/>
                <a:gd name="connsiteX25" fmla="*/ 0 w 462905"/>
                <a:gd name="connsiteY25" fmla="*/ 68737 h 26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462905" h="266203">
                  <a:moveTo>
                    <a:pt x="268833" y="68737"/>
                  </a:moveTo>
                  <a:lnTo>
                    <a:pt x="268833" y="121444"/>
                  </a:lnTo>
                  <a:lnTo>
                    <a:pt x="388143" y="121444"/>
                  </a:lnTo>
                  <a:lnTo>
                    <a:pt x="388143" y="68737"/>
                  </a:lnTo>
                  <a:close/>
                  <a:moveTo>
                    <a:pt x="74763" y="68737"/>
                  </a:moveTo>
                  <a:lnTo>
                    <a:pt x="74763" y="121444"/>
                  </a:lnTo>
                  <a:lnTo>
                    <a:pt x="194071" y="121444"/>
                  </a:lnTo>
                  <a:lnTo>
                    <a:pt x="194071" y="68737"/>
                  </a:lnTo>
                  <a:close/>
                  <a:moveTo>
                    <a:pt x="0" y="0"/>
                  </a:moveTo>
                  <a:lnTo>
                    <a:pt x="462905" y="0"/>
                  </a:lnTo>
                  <a:lnTo>
                    <a:pt x="462905" y="7144"/>
                  </a:lnTo>
                  <a:lnTo>
                    <a:pt x="462905" y="68737"/>
                  </a:lnTo>
                  <a:lnTo>
                    <a:pt x="462905" y="121444"/>
                  </a:lnTo>
                  <a:lnTo>
                    <a:pt x="462905" y="190181"/>
                  </a:lnTo>
                  <a:lnTo>
                    <a:pt x="462905" y="266203"/>
                  </a:lnTo>
                  <a:lnTo>
                    <a:pt x="388143" y="266203"/>
                  </a:lnTo>
                  <a:lnTo>
                    <a:pt x="388143" y="190181"/>
                  </a:lnTo>
                  <a:lnTo>
                    <a:pt x="74763" y="190181"/>
                  </a:lnTo>
                  <a:lnTo>
                    <a:pt x="74763" y="266203"/>
                  </a:lnTo>
                  <a:lnTo>
                    <a:pt x="1" y="266203"/>
                  </a:lnTo>
                  <a:lnTo>
                    <a:pt x="1" y="190181"/>
                  </a:lnTo>
                  <a:lnTo>
                    <a:pt x="0" y="190181"/>
                  </a:lnTo>
                  <a:lnTo>
                    <a:pt x="0" y="121444"/>
                  </a:lnTo>
                  <a:lnTo>
                    <a:pt x="1" y="121444"/>
                  </a:lnTo>
                  <a:lnTo>
                    <a:pt x="1" y="68737"/>
                  </a:lnTo>
                  <a:lnTo>
                    <a:pt x="0" y="6873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1" name="正方形/長方形 650">
              <a:extLst>
                <a:ext uri="{FF2B5EF4-FFF2-40B4-BE49-F238E27FC236}">
                  <a16:creationId xmlns:a16="http://schemas.microsoft.com/office/drawing/2014/main" id="{C674F305-4D66-4CB3-9808-75A017723F14}"/>
                </a:ext>
              </a:extLst>
            </p:cNvPr>
            <p:cNvSpPr/>
            <p:nvPr/>
          </p:nvSpPr>
          <p:spPr>
            <a:xfrm>
              <a:off x="3583959" y="7171417"/>
              <a:ext cx="578644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2" name="正方形/長方形 651">
              <a:extLst>
                <a:ext uri="{FF2B5EF4-FFF2-40B4-BE49-F238E27FC236}">
                  <a16:creationId xmlns:a16="http://schemas.microsoft.com/office/drawing/2014/main" id="{8FB200A1-B5C0-41EC-84EB-BD741FE0B4BF}"/>
                </a:ext>
              </a:extLst>
            </p:cNvPr>
            <p:cNvSpPr/>
            <p:nvPr/>
          </p:nvSpPr>
          <p:spPr>
            <a:xfrm flipH="1">
              <a:off x="1813437" y="7171417"/>
              <a:ext cx="578644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653" name="グループ化 652">
              <a:extLst>
                <a:ext uri="{FF2B5EF4-FFF2-40B4-BE49-F238E27FC236}">
                  <a16:creationId xmlns:a16="http://schemas.microsoft.com/office/drawing/2014/main" id="{BC069483-9124-4C6E-8F96-60C2925BC390}"/>
                </a:ext>
              </a:extLst>
            </p:cNvPr>
            <p:cNvGrpSpPr/>
            <p:nvPr/>
          </p:nvGrpSpPr>
          <p:grpSpPr>
            <a:xfrm>
              <a:off x="3393458" y="6757498"/>
              <a:ext cx="773148" cy="513454"/>
              <a:chOff x="4953000" y="5330134"/>
              <a:chExt cx="773148" cy="513454"/>
            </a:xfr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</p:grpSpPr>
          <p:sp>
            <p:nvSpPr>
              <p:cNvPr id="682" name="台形 681">
                <a:extLst>
                  <a:ext uri="{FF2B5EF4-FFF2-40B4-BE49-F238E27FC236}">
                    <a16:creationId xmlns:a16="http://schemas.microsoft.com/office/drawing/2014/main" id="{AAC39B62-9ABF-469F-A7B9-43188492BC7E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3" name="正方形/長方形 682">
                <a:extLst>
                  <a:ext uri="{FF2B5EF4-FFF2-40B4-BE49-F238E27FC236}">
                    <a16:creationId xmlns:a16="http://schemas.microsoft.com/office/drawing/2014/main" id="{880BDD54-8722-49E4-B2E2-CB8013E417F9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4" name="正方形/長方形 683">
                <a:extLst>
                  <a:ext uri="{FF2B5EF4-FFF2-40B4-BE49-F238E27FC236}">
                    <a16:creationId xmlns:a16="http://schemas.microsoft.com/office/drawing/2014/main" id="{0D613E39-19D9-4A14-8F5E-1D34A94D3297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5" name="正方形/長方形 684">
                <a:extLst>
                  <a:ext uri="{FF2B5EF4-FFF2-40B4-BE49-F238E27FC236}">
                    <a16:creationId xmlns:a16="http://schemas.microsoft.com/office/drawing/2014/main" id="{385F9A25-2F70-4480-A8DA-ED0C55C805B5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6" name="正方形/長方形 685">
                <a:extLst>
                  <a:ext uri="{FF2B5EF4-FFF2-40B4-BE49-F238E27FC236}">
                    <a16:creationId xmlns:a16="http://schemas.microsoft.com/office/drawing/2014/main" id="{AA99960E-AC2A-4034-AEAD-63C24CE87E7A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7" name="正方形/長方形 686">
                <a:extLst>
                  <a:ext uri="{FF2B5EF4-FFF2-40B4-BE49-F238E27FC236}">
                    <a16:creationId xmlns:a16="http://schemas.microsoft.com/office/drawing/2014/main" id="{C0CF796B-80E3-45EC-B850-3E5FA0D26867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8" name="正方形/長方形 687">
                <a:extLst>
                  <a:ext uri="{FF2B5EF4-FFF2-40B4-BE49-F238E27FC236}">
                    <a16:creationId xmlns:a16="http://schemas.microsoft.com/office/drawing/2014/main" id="{99F09D26-0EA9-457B-AE3E-4D7398C5915E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9" name="正方形/長方形 688">
                <a:extLst>
                  <a:ext uri="{FF2B5EF4-FFF2-40B4-BE49-F238E27FC236}">
                    <a16:creationId xmlns:a16="http://schemas.microsoft.com/office/drawing/2014/main" id="{18A9F53E-1ED2-4AC1-A0C0-A6157F2FD15A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654" name="正方形/長方形 653">
              <a:extLst>
                <a:ext uri="{FF2B5EF4-FFF2-40B4-BE49-F238E27FC236}">
                  <a16:creationId xmlns:a16="http://schemas.microsoft.com/office/drawing/2014/main" id="{10541B67-6F0C-494A-A52A-FA551E08F973}"/>
                </a:ext>
              </a:extLst>
            </p:cNvPr>
            <p:cNvSpPr/>
            <p:nvPr/>
          </p:nvSpPr>
          <p:spPr>
            <a:xfrm>
              <a:off x="2619368" y="6945615"/>
              <a:ext cx="45719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5" name="正方形/長方形 654">
              <a:extLst>
                <a:ext uri="{FF2B5EF4-FFF2-40B4-BE49-F238E27FC236}">
                  <a16:creationId xmlns:a16="http://schemas.microsoft.com/office/drawing/2014/main" id="{9F75E255-BE5B-429D-BF08-44886A44B248}"/>
                </a:ext>
              </a:extLst>
            </p:cNvPr>
            <p:cNvSpPr/>
            <p:nvPr/>
          </p:nvSpPr>
          <p:spPr>
            <a:xfrm>
              <a:off x="3319455" y="6945615"/>
              <a:ext cx="45719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6" name="正方形/長方形 655">
              <a:extLst>
                <a:ext uri="{FF2B5EF4-FFF2-40B4-BE49-F238E27FC236}">
                  <a16:creationId xmlns:a16="http://schemas.microsoft.com/office/drawing/2014/main" id="{14556395-AD0D-42B9-B040-315BE27584D0}"/>
                </a:ext>
              </a:extLst>
            </p:cNvPr>
            <p:cNvSpPr/>
            <p:nvPr/>
          </p:nvSpPr>
          <p:spPr>
            <a:xfrm>
              <a:off x="2729381" y="6945615"/>
              <a:ext cx="514350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7" name="正方形/長方形 656">
              <a:extLst>
                <a:ext uri="{FF2B5EF4-FFF2-40B4-BE49-F238E27FC236}">
                  <a16:creationId xmlns:a16="http://schemas.microsoft.com/office/drawing/2014/main" id="{F37372BD-FDF0-4890-B4C1-4E96A281AC33}"/>
                </a:ext>
              </a:extLst>
            </p:cNvPr>
            <p:cNvSpPr/>
            <p:nvPr/>
          </p:nvSpPr>
          <p:spPr>
            <a:xfrm>
              <a:off x="2886252" y="6945615"/>
              <a:ext cx="212222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8" name="正方形/長方形 657">
              <a:extLst>
                <a:ext uri="{FF2B5EF4-FFF2-40B4-BE49-F238E27FC236}">
                  <a16:creationId xmlns:a16="http://schemas.microsoft.com/office/drawing/2014/main" id="{9A715F02-029B-4C1C-82FD-ED75A542F559}"/>
                </a:ext>
              </a:extLst>
            </p:cNvPr>
            <p:cNvSpPr/>
            <p:nvPr/>
          </p:nvSpPr>
          <p:spPr>
            <a:xfrm>
              <a:off x="2691280" y="6761364"/>
              <a:ext cx="602166" cy="11329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9" name="楕円 658">
              <a:extLst>
                <a:ext uri="{FF2B5EF4-FFF2-40B4-BE49-F238E27FC236}">
                  <a16:creationId xmlns:a16="http://schemas.microsoft.com/office/drawing/2014/main" id="{66865728-6138-4CBA-B900-3A5EDC772312}"/>
                </a:ext>
              </a:extLst>
            </p:cNvPr>
            <p:cNvSpPr/>
            <p:nvPr/>
          </p:nvSpPr>
          <p:spPr>
            <a:xfrm>
              <a:off x="2763491" y="6382809"/>
              <a:ext cx="68221" cy="113292"/>
            </a:xfrm>
            <a:prstGeom prst="ellipse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0" name="楕円 659">
              <a:extLst>
                <a:ext uri="{FF2B5EF4-FFF2-40B4-BE49-F238E27FC236}">
                  <a16:creationId xmlns:a16="http://schemas.microsoft.com/office/drawing/2014/main" id="{630D886F-82F7-4C75-9A03-47A575DAB8E8}"/>
                </a:ext>
              </a:extLst>
            </p:cNvPr>
            <p:cNvSpPr/>
            <p:nvPr/>
          </p:nvSpPr>
          <p:spPr>
            <a:xfrm>
              <a:off x="3142110" y="6382809"/>
              <a:ext cx="68221" cy="113292"/>
            </a:xfrm>
            <a:prstGeom prst="ellipse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1" name="フリーフォーム: 図形 660">
              <a:extLst>
                <a:ext uri="{FF2B5EF4-FFF2-40B4-BE49-F238E27FC236}">
                  <a16:creationId xmlns:a16="http://schemas.microsoft.com/office/drawing/2014/main" id="{6BB100F1-A1B8-44A9-B149-202EC14DB18C}"/>
                </a:ext>
              </a:extLst>
            </p:cNvPr>
            <p:cNvSpPr/>
            <p:nvPr/>
          </p:nvSpPr>
          <p:spPr>
            <a:xfrm>
              <a:off x="2474541" y="6482719"/>
              <a:ext cx="1008112" cy="294035"/>
            </a:xfrm>
            <a:custGeom>
              <a:avLst/>
              <a:gdLst>
                <a:gd name="connsiteX0" fmla="*/ 232070 w 1008112"/>
                <a:gd name="connsiteY0" fmla="*/ 0 h 294035"/>
                <a:gd name="connsiteX1" fmla="*/ 776042 w 1008112"/>
                <a:gd name="connsiteY1" fmla="*/ 0 h 294035"/>
                <a:gd name="connsiteX2" fmla="*/ 738744 w 1008112"/>
                <a:gd name="connsiteY2" fmla="*/ 181739 h 294035"/>
                <a:gd name="connsiteX3" fmla="*/ 771413 w 1008112"/>
                <a:gd name="connsiteY3" fmla="*/ 198187 h 294035"/>
                <a:gd name="connsiteX4" fmla="*/ 1008112 w 1008112"/>
                <a:gd name="connsiteY4" fmla="*/ 198187 h 294035"/>
                <a:gd name="connsiteX5" fmla="*/ 961780 w 1008112"/>
                <a:gd name="connsiteY5" fmla="*/ 294035 h 294035"/>
                <a:gd name="connsiteX6" fmla="*/ 46332 w 1008112"/>
                <a:gd name="connsiteY6" fmla="*/ 294035 h 294035"/>
                <a:gd name="connsiteX7" fmla="*/ 0 w 1008112"/>
                <a:gd name="connsiteY7" fmla="*/ 198187 h 294035"/>
                <a:gd name="connsiteX8" fmla="*/ 236700 w 1008112"/>
                <a:gd name="connsiteY8" fmla="*/ 198187 h 294035"/>
                <a:gd name="connsiteX9" fmla="*/ 269368 w 1008112"/>
                <a:gd name="connsiteY9" fmla="*/ 181739 h 294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08112" h="294035">
                  <a:moveTo>
                    <a:pt x="232070" y="0"/>
                  </a:moveTo>
                  <a:lnTo>
                    <a:pt x="776042" y="0"/>
                  </a:lnTo>
                  <a:lnTo>
                    <a:pt x="738744" y="181739"/>
                  </a:lnTo>
                  <a:lnTo>
                    <a:pt x="771413" y="198187"/>
                  </a:lnTo>
                  <a:lnTo>
                    <a:pt x="1008112" y="198187"/>
                  </a:lnTo>
                  <a:lnTo>
                    <a:pt x="961780" y="294035"/>
                  </a:lnTo>
                  <a:lnTo>
                    <a:pt x="46332" y="294035"/>
                  </a:lnTo>
                  <a:lnTo>
                    <a:pt x="0" y="198187"/>
                  </a:lnTo>
                  <a:lnTo>
                    <a:pt x="236700" y="198187"/>
                  </a:lnTo>
                  <a:lnTo>
                    <a:pt x="269368" y="181739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662" name="グループ化 661">
              <a:extLst>
                <a:ext uri="{FF2B5EF4-FFF2-40B4-BE49-F238E27FC236}">
                  <a16:creationId xmlns:a16="http://schemas.microsoft.com/office/drawing/2014/main" id="{D6645EC4-6F9E-4191-AA55-B06D468021E2}"/>
                </a:ext>
              </a:extLst>
            </p:cNvPr>
            <p:cNvGrpSpPr/>
            <p:nvPr/>
          </p:nvGrpSpPr>
          <p:grpSpPr>
            <a:xfrm flipH="1">
              <a:off x="1809434" y="6757498"/>
              <a:ext cx="773148" cy="513454"/>
              <a:chOff x="4953000" y="5330134"/>
              <a:chExt cx="773148" cy="513454"/>
            </a:xfr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</p:grpSpPr>
          <p:sp>
            <p:nvSpPr>
              <p:cNvPr id="673" name="台形 672">
                <a:extLst>
                  <a:ext uri="{FF2B5EF4-FFF2-40B4-BE49-F238E27FC236}">
                    <a16:creationId xmlns:a16="http://schemas.microsoft.com/office/drawing/2014/main" id="{61F17FA3-50DC-4DF0-9726-2A2B1F4C6F60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74" name="正方形/長方形 673">
                <a:extLst>
                  <a:ext uri="{FF2B5EF4-FFF2-40B4-BE49-F238E27FC236}">
                    <a16:creationId xmlns:a16="http://schemas.microsoft.com/office/drawing/2014/main" id="{B79B5191-3985-490A-8A16-5B0D5F8A0D1F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75" name="正方形/長方形 674">
                <a:extLst>
                  <a:ext uri="{FF2B5EF4-FFF2-40B4-BE49-F238E27FC236}">
                    <a16:creationId xmlns:a16="http://schemas.microsoft.com/office/drawing/2014/main" id="{F1A95D74-345A-4760-88D4-C5454B83BD27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76" name="正方形/長方形 675">
                <a:extLst>
                  <a:ext uri="{FF2B5EF4-FFF2-40B4-BE49-F238E27FC236}">
                    <a16:creationId xmlns:a16="http://schemas.microsoft.com/office/drawing/2014/main" id="{E59190AB-34DA-4A6C-89E9-E1BE85CB848F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77" name="正方形/長方形 676">
                <a:extLst>
                  <a:ext uri="{FF2B5EF4-FFF2-40B4-BE49-F238E27FC236}">
                    <a16:creationId xmlns:a16="http://schemas.microsoft.com/office/drawing/2014/main" id="{B5D2EEA6-E71E-4C51-A360-1C40D85C49AD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78" name="正方形/長方形 677">
                <a:extLst>
                  <a:ext uri="{FF2B5EF4-FFF2-40B4-BE49-F238E27FC236}">
                    <a16:creationId xmlns:a16="http://schemas.microsoft.com/office/drawing/2014/main" id="{55A46520-DBCE-4224-878D-C7A5586406C6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79" name="正方形/長方形 678">
                <a:extLst>
                  <a:ext uri="{FF2B5EF4-FFF2-40B4-BE49-F238E27FC236}">
                    <a16:creationId xmlns:a16="http://schemas.microsoft.com/office/drawing/2014/main" id="{9B44B070-07CA-4F64-B3E4-3B263120695A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0" name="正方形/長方形 679">
                <a:extLst>
                  <a:ext uri="{FF2B5EF4-FFF2-40B4-BE49-F238E27FC236}">
                    <a16:creationId xmlns:a16="http://schemas.microsoft.com/office/drawing/2014/main" id="{0CFEAB95-AC1E-49E1-9AFE-816FC3A592F8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681" name="正方形/長方形 680">
                <a:extLst>
                  <a:ext uri="{FF2B5EF4-FFF2-40B4-BE49-F238E27FC236}">
                    <a16:creationId xmlns:a16="http://schemas.microsoft.com/office/drawing/2014/main" id="{C366568E-BEB6-427D-83A0-2FA256E4BF0F}"/>
                  </a:ext>
                </a:extLst>
              </p:cNvPr>
              <p:cNvSpPr/>
              <p:nvPr/>
            </p:nvSpPr>
            <p:spPr>
              <a:xfrm>
                <a:off x="5038725" y="5651184"/>
                <a:ext cx="683420" cy="5905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663" name="台形 662">
              <a:extLst>
                <a:ext uri="{FF2B5EF4-FFF2-40B4-BE49-F238E27FC236}">
                  <a16:creationId xmlns:a16="http://schemas.microsoft.com/office/drawing/2014/main" id="{D0BE45C0-8C92-4470-BA43-50AC35F6F70C}"/>
                </a:ext>
              </a:extLst>
            </p:cNvPr>
            <p:cNvSpPr/>
            <p:nvPr/>
          </p:nvSpPr>
          <p:spPr>
            <a:xfrm rot="10800000" flipV="1">
              <a:off x="2474541" y="6841622"/>
              <a:ext cx="1008112" cy="117485"/>
            </a:xfrm>
            <a:prstGeom prst="trapezoid">
              <a:avLst>
                <a:gd name="adj" fmla="val 182135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4" name="台形 663">
              <a:extLst>
                <a:ext uri="{FF2B5EF4-FFF2-40B4-BE49-F238E27FC236}">
                  <a16:creationId xmlns:a16="http://schemas.microsoft.com/office/drawing/2014/main" id="{0785CFCA-A580-4692-B6F4-89E15D93CA01}"/>
                </a:ext>
              </a:extLst>
            </p:cNvPr>
            <p:cNvSpPr/>
            <p:nvPr/>
          </p:nvSpPr>
          <p:spPr>
            <a:xfrm rot="10800000" flipV="1">
              <a:off x="2474541" y="7155947"/>
              <a:ext cx="1008112" cy="117485"/>
            </a:xfrm>
            <a:prstGeom prst="trapezoid">
              <a:avLst>
                <a:gd name="adj" fmla="val 4430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5" name="台形 664">
              <a:extLst>
                <a:ext uri="{FF2B5EF4-FFF2-40B4-BE49-F238E27FC236}">
                  <a16:creationId xmlns:a16="http://schemas.microsoft.com/office/drawing/2014/main" id="{77645144-6709-4A14-A05C-3B8130E61CF2}"/>
                </a:ext>
              </a:extLst>
            </p:cNvPr>
            <p:cNvSpPr/>
            <p:nvPr/>
          </p:nvSpPr>
          <p:spPr>
            <a:xfrm>
              <a:off x="3899289" y="6656564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6" name="台形 665">
              <a:extLst>
                <a:ext uri="{FF2B5EF4-FFF2-40B4-BE49-F238E27FC236}">
                  <a16:creationId xmlns:a16="http://schemas.microsoft.com/office/drawing/2014/main" id="{D54D62E8-7CEF-4935-B79F-1C5BDA7FB290}"/>
                </a:ext>
              </a:extLst>
            </p:cNvPr>
            <p:cNvSpPr/>
            <p:nvPr/>
          </p:nvSpPr>
          <p:spPr>
            <a:xfrm>
              <a:off x="3899289" y="6837539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7" name="台形 666">
              <a:extLst>
                <a:ext uri="{FF2B5EF4-FFF2-40B4-BE49-F238E27FC236}">
                  <a16:creationId xmlns:a16="http://schemas.microsoft.com/office/drawing/2014/main" id="{AF751AC2-7631-4B67-BE29-26A639B9499A}"/>
                </a:ext>
              </a:extLst>
            </p:cNvPr>
            <p:cNvSpPr/>
            <p:nvPr/>
          </p:nvSpPr>
          <p:spPr>
            <a:xfrm flipH="1">
              <a:off x="1735616" y="6656564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8" name="台形 667">
              <a:extLst>
                <a:ext uri="{FF2B5EF4-FFF2-40B4-BE49-F238E27FC236}">
                  <a16:creationId xmlns:a16="http://schemas.microsoft.com/office/drawing/2014/main" id="{0A89DC64-87B1-4918-AB71-E5E2631BD461}"/>
                </a:ext>
              </a:extLst>
            </p:cNvPr>
            <p:cNvSpPr/>
            <p:nvPr/>
          </p:nvSpPr>
          <p:spPr>
            <a:xfrm flipH="1">
              <a:off x="1735616" y="6837539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9" name="正方形/長方形 668">
              <a:extLst>
                <a:ext uri="{FF2B5EF4-FFF2-40B4-BE49-F238E27FC236}">
                  <a16:creationId xmlns:a16="http://schemas.microsoft.com/office/drawing/2014/main" id="{F1E0A022-FD30-41AB-989D-FCA3CEFA0E2C}"/>
                </a:ext>
              </a:extLst>
            </p:cNvPr>
            <p:cNvSpPr/>
            <p:nvPr/>
          </p:nvSpPr>
          <p:spPr>
            <a:xfrm>
              <a:off x="3479183" y="7078548"/>
              <a:ext cx="683420" cy="59054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0" name="正方形/長方形 669">
              <a:extLst>
                <a:ext uri="{FF2B5EF4-FFF2-40B4-BE49-F238E27FC236}">
                  <a16:creationId xmlns:a16="http://schemas.microsoft.com/office/drawing/2014/main" id="{75ADE085-76D4-4099-91F2-3ED6FC56AEE4}"/>
                </a:ext>
              </a:extLst>
            </p:cNvPr>
            <p:cNvSpPr/>
            <p:nvPr/>
          </p:nvSpPr>
          <p:spPr>
            <a:xfrm flipH="1">
              <a:off x="1758669" y="6993242"/>
              <a:ext cx="802481" cy="9197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1" name="正方形/長方形 670">
              <a:extLst>
                <a:ext uri="{FF2B5EF4-FFF2-40B4-BE49-F238E27FC236}">
                  <a16:creationId xmlns:a16="http://schemas.microsoft.com/office/drawing/2014/main" id="{4383CF8D-3B56-491F-B528-646CF55689EE}"/>
                </a:ext>
              </a:extLst>
            </p:cNvPr>
            <p:cNvSpPr/>
            <p:nvPr/>
          </p:nvSpPr>
          <p:spPr>
            <a:xfrm>
              <a:off x="3414890" y="6993242"/>
              <a:ext cx="802481" cy="9197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2" name="正方形/長方形 671">
              <a:extLst>
                <a:ext uri="{FF2B5EF4-FFF2-40B4-BE49-F238E27FC236}">
                  <a16:creationId xmlns:a16="http://schemas.microsoft.com/office/drawing/2014/main" id="{EE1B53A0-2840-470B-89D1-D765F81E6A2A}"/>
                </a:ext>
              </a:extLst>
            </p:cNvPr>
            <p:cNvSpPr/>
            <p:nvPr/>
          </p:nvSpPr>
          <p:spPr>
            <a:xfrm>
              <a:off x="1737274" y="7256189"/>
              <a:ext cx="2503150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690" name="グループ化 689">
            <a:extLst>
              <a:ext uri="{FF2B5EF4-FFF2-40B4-BE49-F238E27FC236}">
                <a16:creationId xmlns:a16="http://schemas.microsoft.com/office/drawing/2014/main" id="{A20204DD-116F-4362-B9E5-453FBFEEA98E}"/>
              </a:ext>
            </a:extLst>
          </p:cNvPr>
          <p:cNvGrpSpPr/>
          <p:nvPr/>
        </p:nvGrpSpPr>
        <p:grpSpPr>
          <a:xfrm>
            <a:off x="6593007" y="860906"/>
            <a:ext cx="2681621" cy="2681619"/>
            <a:chOff x="5244902" y="8791972"/>
            <a:chExt cx="3193708" cy="3193706"/>
          </a:xfrm>
        </p:grpSpPr>
        <p:sp>
          <p:nvSpPr>
            <p:cNvPr id="691" name="楕円 690">
              <a:extLst>
                <a:ext uri="{FF2B5EF4-FFF2-40B4-BE49-F238E27FC236}">
                  <a16:creationId xmlns:a16="http://schemas.microsoft.com/office/drawing/2014/main" id="{D5408980-75EF-4FDA-B19E-8F06EF59B6B9}"/>
                </a:ext>
              </a:extLst>
            </p:cNvPr>
            <p:cNvSpPr/>
            <p:nvPr/>
          </p:nvSpPr>
          <p:spPr bwMode="auto">
            <a:xfrm>
              <a:off x="5370301" y="8917370"/>
              <a:ext cx="2942910" cy="2942910"/>
            </a:xfrm>
            <a:prstGeom prst="ellipse">
              <a:avLst/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2" name="円: 塗りつぶしなし 691">
              <a:extLst>
                <a:ext uri="{FF2B5EF4-FFF2-40B4-BE49-F238E27FC236}">
                  <a16:creationId xmlns:a16="http://schemas.microsoft.com/office/drawing/2014/main" id="{29692AE6-819A-4521-8F1B-1B686607AE9E}"/>
                </a:ext>
              </a:extLst>
            </p:cNvPr>
            <p:cNvSpPr/>
            <p:nvPr/>
          </p:nvSpPr>
          <p:spPr>
            <a:xfrm>
              <a:off x="5308402" y="8855472"/>
              <a:ext cx="3066708" cy="3066706"/>
            </a:xfrm>
            <a:prstGeom prst="donut">
              <a:avLst>
                <a:gd name="adj" fmla="val 2744"/>
              </a:avLst>
            </a:prstGeom>
            <a:gradFill>
              <a:gsLst>
                <a:gs pos="25000">
                  <a:srgbClr val="993300"/>
                </a:gs>
                <a:gs pos="85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3" name="円: 塗りつぶしなし 692">
              <a:extLst>
                <a:ext uri="{FF2B5EF4-FFF2-40B4-BE49-F238E27FC236}">
                  <a16:creationId xmlns:a16="http://schemas.microsoft.com/office/drawing/2014/main" id="{F7BBE549-BBB1-4557-84FD-40DFBED86D28}"/>
                </a:ext>
              </a:extLst>
            </p:cNvPr>
            <p:cNvSpPr/>
            <p:nvPr/>
          </p:nvSpPr>
          <p:spPr>
            <a:xfrm>
              <a:off x="5244902" y="8791972"/>
              <a:ext cx="3193708" cy="3193706"/>
            </a:xfrm>
            <a:prstGeom prst="donut">
              <a:avLst>
                <a:gd name="adj" fmla="val 2744"/>
              </a:avLst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4" name="フリーフォーム: 図形 693">
              <a:extLst>
                <a:ext uri="{FF2B5EF4-FFF2-40B4-BE49-F238E27FC236}">
                  <a16:creationId xmlns:a16="http://schemas.microsoft.com/office/drawing/2014/main" id="{E831482B-C19A-4F3A-8F3B-8626F1336114}"/>
                </a:ext>
              </a:extLst>
            </p:cNvPr>
            <p:cNvSpPr/>
            <p:nvPr/>
          </p:nvSpPr>
          <p:spPr>
            <a:xfrm>
              <a:off x="7266457" y="10526652"/>
              <a:ext cx="262732" cy="372834"/>
            </a:xfrm>
            <a:custGeom>
              <a:avLst/>
              <a:gdLst>
                <a:gd name="connsiteX0" fmla="*/ 236288 w 617288"/>
                <a:gd name="connsiteY0" fmla="*/ 354866 h 666811"/>
                <a:gd name="connsiteX1" fmla="*/ 236288 w 617288"/>
                <a:gd name="connsiteY1" fmla="*/ 488677 h 666811"/>
                <a:gd name="connsiteX2" fmla="*/ 331009 w 617288"/>
                <a:gd name="connsiteY2" fmla="*/ 488677 h 666811"/>
                <a:gd name="connsiteX3" fmla="*/ 331009 w 617288"/>
                <a:gd name="connsiteY3" fmla="*/ 354866 h 666811"/>
                <a:gd name="connsiteX4" fmla="*/ 112596 w 617288"/>
                <a:gd name="connsiteY4" fmla="*/ 0 h 666811"/>
                <a:gd name="connsiteX5" fmla="*/ 237466 w 617288"/>
                <a:gd name="connsiteY5" fmla="*/ 0 h 666811"/>
                <a:gd name="connsiteX6" fmla="*/ 201201 w 617288"/>
                <a:gd name="connsiteY6" fmla="*/ 69577 h 666811"/>
                <a:gd name="connsiteX7" fmla="*/ 583949 w 617288"/>
                <a:gd name="connsiteY7" fmla="*/ 69577 h 666811"/>
                <a:gd name="connsiteX8" fmla="*/ 583949 w 617288"/>
                <a:gd name="connsiteY8" fmla="*/ 164366 h 666811"/>
                <a:gd name="connsiteX9" fmla="*/ 438958 w 617288"/>
                <a:gd name="connsiteY9" fmla="*/ 164366 h 666811"/>
                <a:gd name="connsiteX10" fmla="*/ 438958 w 617288"/>
                <a:gd name="connsiteY10" fmla="*/ 260077 h 666811"/>
                <a:gd name="connsiteX11" fmla="*/ 583949 w 617288"/>
                <a:gd name="connsiteY11" fmla="*/ 260077 h 666811"/>
                <a:gd name="connsiteX12" fmla="*/ 583949 w 617288"/>
                <a:gd name="connsiteY12" fmla="*/ 354866 h 666811"/>
                <a:gd name="connsiteX13" fmla="*/ 438958 w 617288"/>
                <a:gd name="connsiteY13" fmla="*/ 354866 h 666811"/>
                <a:gd name="connsiteX14" fmla="*/ 438958 w 617288"/>
                <a:gd name="connsiteY14" fmla="*/ 488677 h 666811"/>
                <a:gd name="connsiteX15" fmla="*/ 617288 w 617288"/>
                <a:gd name="connsiteY15" fmla="*/ 488677 h 666811"/>
                <a:gd name="connsiteX16" fmla="*/ 617288 w 617288"/>
                <a:gd name="connsiteY16" fmla="*/ 583466 h 666811"/>
                <a:gd name="connsiteX17" fmla="*/ 438958 w 617288"/>
                <a:gd name="connsiteY17" fmla="*/ 583466 h 666811"/>
                <a:gd name="connsiteX18" fmla="*/ 438958 w 617288"/>
                <a:gd name="connsiteY18" fmla="*/ 666811 h 666811"/>
                <a:gd name="connsiteX19" fmla="*/ 331009 w 617288"/>
                <a:gd name="connsiteY19" fmla="*/ 666811 h 666811"/>
                <a:gd name="connsiteX20" fmla="*/ 331009 w 617288"/>
                <a:gd name="connsiteY20" fmla="*/ 583466 h 666811"/>
                <a:gd name="connsiteX21" fmla="*/ 0 w 617288"/>
                <a:gd name="connsiteY21" fmla="*/ 583466 h 666811"/>
                <a:gd name="connsiteX22" fmla="*/ 0 w 617288"/>
                <a:gd name="connsiteY22" fmla="*/ 488677 h 666811"/>
                <a:gd name="connsiteX23" fmla="*/ 147918 w 617288"/>
                <a:gd name="connsiteY23" fmla="*/ 488677 h 666811"/>
                <a:gd name="connsiteX24" fmla="*/ 147918 w 617288"/>
                <a:gd name="connsiteY24" fmla="*/ 354866 h 666811"/>
                <a:gd name="connsiteX25" fmla="*/ 78070 w 617288"/>
                <a:gd name="connsiteY25" fmla="*/ 354866 h 666811"/>
                <a:gd name="connsiteX26" fmla="*/ 78070 w 617288"/>
                <a:gd name="connsiteY26" fmla="*/ 260077 h 666811"/>
                <a:gd name="connsiteX27" fmla="*/ 331009 w 617288"/>
                <a:gd name="connsiteY27" fmla="*/ 260077 h 666811"/>
                <a:gd name="connsiteX28" fmla="*/ 331009 w 617288"/>
                <a:gd name="connsiteY28" fmla="*/ 164366 h 666811"/>
                <a:gd name="connsiteX29" fmla="*/ 151795 w 617288"/>
                <a:gd name="connsiteY29" fmla="*/ 164366 h 666811"/>
                <a:gd name="connsiteX30" fmla="*/ 124870 w 617288"/>
                <a:gd name="connsiteY30" fmla="*/ 216024 h 666811"/>
                <a:gd name="connsiteX31" fmla="*/ 0 w 617288"/>
                <a:gd name="connsiteY31" fmla="*/ 216024 h 666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617288" h="666811">
                  <a:moveTo>
                    <a:pt x="236288" y="354866"/>
                  </a:moveTo>
                  <a:lnTo>
                    <a:pt x="236288" y="488677"/>
                  </a:lnTo>
                  <a:lnTo>
                    <a:pt x="331009" y="488677"/>
                  </a:lnTo>
                  <a:lnTo>
                    <a:pt x="331009" y="354866"/>
                  </a:lnTo>
                  <a:close/>
                  <a:moveTo>
                    <a:pt x="112596" y="0"/>
                  </a:moveTo>
                  <a:lnTo>
                    <a:pt x="237466" y="0"/>
                  </a:lnTo>
                  <a:lnTo>
                    <a:pt x="201201" y="69577"/>
                  </a:lnTo>
                  <a:lnTo>
                    <a:pt x="583949" y="69577"/>
                  </a:lnTo>
                  <a:lnTo>
                    <a:pt x="583949" y="164366"/>
                  </a:lnTo>
                  <a:lnTo>
                    <a:pt x="438958" y="164366"/>
                  </a:lnTo>
                  <a:lnTo>
                    <a:pt x="438958" y="260077"/>
                  </a:lnTo>
                  <a:lnTo>
                    <a:pt x="583949" y="260077"/>
                  </a:lnTo>
                  <a:lnTo>
                    <a:pt x="583949" y="354866"/>
                  </a:lnTo>
                  <a:lnTo>
                    <a:pt x="438958" y="354866"/>
                  </a:lnTo>
                  <a:lnTo>
                    <a:pt x="438958" y="488677"/>
                  </a:lnTo>
                  <a:lnTo>
                    <a:pt x="617288" y="488677"/>
                  </a:lnTo>
                  <a:lnTo>
                    <a:pt x="617288" y="583466"/>
                  </a:lnTo>
                  <a:lnTo>
                    <a:pt x="438958" y="583466"/>
                  </a:lnTo>
                  <a:lnTo>
                    <a:pt x="438958" y="666811"/>
                  </a:lnTo>
                  <a:lnTo>
                    <a:pt x="331009" y="666811"/>
                  </a:lnTo>
                  <a:lnTo>
                    <a:pt x="331009" y="583466"/>
                  </a:lnTo>
                  <a:lnTo>
                    <a:pt x="0" y="583466"/>
                  </a:lnTo>
                  <a:lnTo>
                    <a:pt x="0" y="488677"/>
                  </a:lnTo>
                  <a:lnTo>
                    <a:pt x="147918" y="488677"/>
                  </a:lnTo>
                  <a:lnTo>
                    <a:pt x="147918" y="354866"/>
                  </a:lnTo>
                  <a:lnTo>
                    <a:pt x="78070" y="354866"/>
                  </a:lnTo>
                  <a:lnTo>
                    <a:pt x="78070" y="260077"/>
                  </a:lnTo>
                  <a:lnTo>
                    <a:pt x="331009" y="260077"/>
                  </a:lnTo>
                  <a:lnTo>
                    <a:pt x="331009" y="164366"/>
                  </a:lnTo>
                  <a:lnTo>
                    <a:pt x="151795" y="164366"/>
                  </a:lnTo>
                  <a:lnTo>
                    <a:pt x="124870" y="216024"/>
                  </a:lnTo>
                  <a:lnTo>
                    <a:pt x="0" y="216024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5" name="円: 塗りつぶしなし 694">
              <a:extLst>
                <a:ext uri="{FF2B5EF4-FFF2-40B4-BE49-F238E27FC236}">
                  <a16:creationId xmlns:a16="http://schemas.microsoft.com/office/drawing/2014/main" id="{7D990813-B2A2-486D-A4CB-EF3218873F00}"/>
                </a:ext>
              </a:extLst>
            </p:cNvPr>
            <p:cNvSpPr/>
            <p:nvPr/>
          </p:nvSpPr>
          <p:spPr>
            <a:xfrm>
              <a:off x="6999627" y="10536662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6" name="円: 塗りつぶしなし 695">
              <a:extLst>
                <a:ext uri="{FF2B5EF4-FFF2-40B4-BE49-F238E27FC236}">
                  <a16:creationId xmlns:a16="http://schemas.microsoft.com/office/drawing/2014/main" id="{A5B65877-5EEA-45A5-AF44-36FF0D8E7506}"/>
                </a:ext>
              </a:extLst>
            </p:cNvPr>
            <p:cNvSpPr/>
            <p:nvPr/>
          </p:nvSpPr>
          <p:spPr>
            <a:xfrm>
              <a:off x="6732798" y="10536662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7" name="円: 塗りつぶしなし 696">
              <a:extLst>
                <a:ext uri="{FF2B5EF4-FFF2-40B4-BE49-F238E27FC236}">
                  <a16:creationId xmlns:a16="http://schemas.microsoft.com/office/drawing/2014/main" id="{DDC5AAE4-C5E3-4B80-A522-F745E8F3748E}"/>
                </a:ext>
              </a:extLst>
            </p:cNvPr>
            <p:cNvSpPr/>
            <p:nvPr/>
          </p:nvSpPr>
          <p:spPr>
            <a:xfrm>
              <a:off x="6465969" y="10536662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8" name="円: 塗りつぶしなし 697">
              <a:extLst>
                <a:ext uri="{FF2B5EF4-FFF2-40B4-BE49-F238E27FC236}">
                  <a16:creationId xmlns:a16="http://schemas.microsoft.com/office/drawing/2014/main" id="{B48696FC-721B-42F0-A195-88DFEC9CAA7A}"/>
                </a:ext>
              </a:extLst>
            </p:cNvPr>
            <p:cNvSpPr/>
            <p:nvPr/>
          </p:nvSpPr>
          <p:spPr>
            <a:xfrm>
              <a:off x="6199140" y="10536662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9" name="フリーフォーム: 図形 698">
              <a:extLst>
                <a:ext uri="{FF2B5EF4-FFF2-40B4-BE49-F238E27FC236}">
                  <a16:creationId xmlns:a16="http://schemas.microsoft.com/office/drawing/2014/main" id="{288B17E0-690D-41F5-8155-87B722AE4D5A}"/>
                </a:ext>
              </a:extLst>
            </p:cNvPr>
            <p:cNvSpPr/>
            <p:nvPr/>
          </p:nvSpPr>
          <p:spPr>
            <a:xfrm>
              <a:off x="6764894" y="9345492"/>
              <a:ext cx="576064" cy="1080125"/>
            </a:xfrm>
            <a:custGeom>
              <a:avLst/>
              <a:gdLst>
                <a:gd name="connsiteX0" fmla="*/ 288032 w 576064"/>
                <a:gd name="connsiteY0" fmla="*/ 45242 h 1080125"/>
                <a:gd name="connsiteX1" fmla="*/ 42751 w 576064"/>
                <a:gd name="connsiteY1" fmla="*/ 290523 h 1080125"/>
                <a:gd name="connsiteX2" fmla="*/ 42751 w 576064"/>
                <a:gd name="connsiteY2" fmla="*/ 789601 h 1080125"/>
                <a:gd name="connsiteX3" fmla="*/ 288032 w 576064"/>
                <a:gd name="connsiteY3" fmla="*/ 1034882 h 1080125"/>
                <a:gd name="connsiteX4" fmla="*/ 533313 w 576064"/>
                <a:gd name="connsiteY4" fmla="*/ 789601 h 1080125"/>
                <a:gd name="connsiteX5" fmla="*/ 533313 w 576064"/>
                <a:gd name="connsiteY5" fmla="*/ 290523 h 1080125"/>
                <a:gd name="connsiteX6" fmla="*/ 288032 w 576064"/>
                <a:gd name="connsiteY6" fmla="*/ 45242 h 1080125"/>
                <a:gd name="connsiteX7" fmla="*/ 288032 w 576064"/>
                <a:gd name="connsiteY7" fmla="*/ 0 h 1080125"/>
                <a:gd name="connsiteX8" fmla="*/ 576064 w 576064"/>
                <a:gd name="connsiteY8" fmla="*/ 288032 h 1080125"/>
                <a:gd name="connsiteX9" fmla="*/ 576064 w 576064"/>
                <a:gd name="connsiteY9" fmla="*/ 792093 h 1080125"/>
                <a:gd name="connsiteX10" fmla="*/ 288032 w 576064"/>
                <a:gd name="connsiteY10" fmla="*/ 1080125 h 1080125"/>
                <a:gd name="connsiteX11" fmla="*/ 0 w 576064"/>
                <a:gd name="connsiteY11" fmla="*/ 792093 h 1080125"/>
                <a:gd name="connsiteX12" fmla="*/ 0 w 576064"/>
                <a:gd name="connsiteY12" fmla="*/ 288032 h 1080125"/>
                <a:gd name="connsiteX13" fmla="*/ 288032 w 576064"/>
                <a:gd name="connsiteY13" fmla="*/ 0 h 1080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6064" h="1080125">
                  <a:moveTo>
                    <a:pt x="288032" y="45242"/>
                  </a:moveTo>
                  <a:cubicBezTo>
                    <a:pt x="152567" y="45242"/>
                    <a:pt x="42751" y="155058"/>
                    <a:pt x="42751" y="290523"/>
                  </a:cubicBezTo>
                  <a:lnTo>
                    <a:pt x="42751" y="789601"/>
                  </a:lnTo>
                  <a:cubicBezTo>
                    <a:pt x="42751" y="925066"/>
                    <a:pt x="152567" y="1034882"/>
                    <a:pt x="288032" y="1034882"/>
                  </a:cubicBezTo>
                  <a:cubicBezTo>
                    <a:pt x="423497" y="1034882"/>
                    <a:pt x="533313" y="925066"/>
                    <a:pt x="533313" y="789601"/>
                  </a:cubicBezTo>
                  <a:lnTo>
                    <a:pt x="533313" y="290523"/>
                  </a:lnTo>
                  <a:cubicBezTo>
                    <a:pt x="533313" y="155058"/>
                    <a:pt x="423497" y="45242"/>
                    <a:pt x="288032" y="45242"/>
                  </a:cubicBezTo>
                  <a:close/>
                  <a:moveTo>
                    <a:pt x="288032" y="0"/>
                  </a:moveTo>
                  <a:cubicBezTo>
                    <a:pt x="447108" y="0"/>
                    <a:pt x="576064" y="128956"/>
                    <a:pt x="576064" y="288032"/>
                  </a:cubicBezTo>
                  <a:lnTo>
                    <a:pt x="576064" y="792093"/>
                  </a:lnTo>
                  <a:cubicBezTo>
                    <a:pt x="576064" y="951169"/>
                    <a:pt x="447108" y="1080125"/>
                    <a:pt x="288032" y="1080125"/>
                  </a:cubicBezTo>
                  <a:cubicBezTo>
                    <a:pt x="128956" y="1080125"/>
                    <a:pt x="0" y="951169"/>
                    <a:pt x="0" y="792093"/>
                  </a:cubicBezTo>
                  <a:lnTo>
                    <a:pt x="0" y="288032"/>
                  </a:lnTo>
                  <a:cubicBezTo>
                    <a:pt x="0" y="128956"/>
                    <a:pt x="128956" y="0"/>
                    <a:pt x="288032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0" name="フリーフォーム: 図形 699">
              <a:extLst>
                <a:ext uri="{FF2B5EF4-FFF2-40B4-BE49-F238E27FC236}">
                  <a16:creationId xmlns:a16="http://schemas.microsoft.com/office/drawing/2014/main" id="{2BDCBF4B-3EE8-4F95-8740-34D8222A2407}"/>
                </a:ext>
              </a:extLst>
            </p:cNvPr>
            <p:cNvSpPr/>
            <p:nvPr/>
          </p:nvSpPr>
          <p:spPr>
            <a:xfrm>
              <a:off x="6933851" y="9487405"/>
              <a:ext cx="238150" cy="796298"/>
            </a:xfrm>
            <a:custGeom>
              <a:avLst/>
              <a:gdLst>
                <a:gd name="connsiteX0" fmla="*/ 119075 w 238150"/>
                <a:gd name="connsiteY0" fmla="*/ 47624 h 796298"/>
                <a:gd name="connsiteX1" fmla="*/ 46930 w 238150"/>
                <a:gd name="connsiteY1" fmla="*/ 119769 h 796298"/>
                <a:gd name="connsiteX2" fmla="*/ 46930 w 238150"/>
                <a:gd name="connsiteY2" fmla="*/ 676529 h 796298"/>
                <a:gd name="connsiteX3" fmla="*/ 119075 w 238150"/>
                <a:gd name="connsiteY3" fmla="*/ 748674 h 796298"/>
                <a:gd name="connsiteX4" fmla="*/ 191220 w 238150"/>
                <a:gd name="connsiteY4" fmla="*/ 676529 h 796298"/>
                <a:gd name="connsiteX5" fmla="*/ 191220 w 238150"/>
                <a:gd name="connsiteY5" fmla="*/ 119769 h 796298"/>
                <a:gd name="connsiteX6" fmla="*/ 119075 w 238150"/>
                <a:gd name="connsiteY6" fmla="*/ 47624 h 796298"/>
                <a:gd name="connsiteX7" fmla="*/ 119075 w 238150"/>
                <a:gd name="connsiteY7" fmla="*/ 0 h 796298"/>
                <a:gd name="connsiteX8" fmla="*/ 238150 w 238150"/>
                <a:gd name="connsiteY8" fmla="*/ 119075 h 796298"/>
                <a:gd name="connsiteX9" fmla="*/ 238150 w 238150"/>
                <a:gd name="connsiteY9" fmla="*/ 677223 h 796298"/>
                <a:gd name="connsiteX10" fmla="*/ 119075 w 238150"/>
                <a:gd name="connsiteY10" fmla="*/ 796298 h 796298"/>
                <a:gd name="connsiteX11" fmla="*/ 0 w 238150"/>
                <a:gd name="connsiteY11" fmla="*/ 677223 h 796298"/>
                <a:gd name="connsiteX12" fmla="*/ 0 w 238150"/>
                <a:gd name="connsiteY12" fmla="*/ 119075 h 796298"/>
                <a:gd name="connsiteX13" fmla="*/ 119075 w 238150"/>
                <a:gd name="connsiteY13" fmla="*/ 0 h 796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38150" h="796298">
                  <a:moveTo>
                    <a:pt x="119075" y="47624"/>
                  </a:moveTo>
                  <a:cubicBezTo>
                    <a:pt x="79230" y="47624"/>
                    <a:pt x="46930" y="79924"/>
                    <a:pt x="46930" y="119769"/>
                  </a:cubicBezTo>
                  <a:lnTo>
                    <a:pt x="46930" y="676529"/>
                  </a:lnTo>
                  <a:cubicBezTo>
                    <a:pt x="46930" y="716374"/>
                    <a:pt x="79230" y="748674"/>
                    <a:pt x="119075" y="748674"/>
                  </a:cubicBezTo>
                  <a:cubicBezTo>
                    <a:pt x="158920" y="748674"/>
                    <a:pt x="191220" y="716374"/>
                    <a:pt x="191220" y="676529"/>
                  </a:cubicBezTo>
                  <a:lnTo>
                    <a:pt x="191220" y="119769"/>
                  </a:lnTo>
                  <a:cubicBezTo>
                    <a:pt x="191220" y="79924"/>
                    <a:pt x="158920" y="47624"/>
                    <a:pt x="119075" y="47624"/>
                  </a:cubicBezTo>
                  <a:close/>
                  <a:moveTo>
                    <a:pt x="119075" y="0"/>
                  </a:moveTo>
                  <a:cubicBezTo>
                    <a:pt x="184838" y="0"/>
                    <a:pt x="238150" y="53312"/>
                    <a:pt x="238150" y="119075"/>
                  </a:cubicBezTo>
                  <a:lnTo>
                    <a:pt x="238150" y="677223"/>
                  </a:lnTo>
                  <a:cubicBezTo>
                    <a:pt x="238150" y="742986"/>
                    <a:pt x="184838" y="796298"/>
                    <a:pt x="119075" y="796298"/>
                  </a:cubicBezTo>
                  <a:cubicBezTo>
                    <a:pt x="53312" y="796298"/>
                    <a:pt x="0" y="742986"/>
                    <a:pt x="0" y="677223"/>
                  </a:cubicBezTo>
                  <a:lnTo>
                    <a:pt x="0" y="119075"/>
                  </a:lnTo>
                  <a:cubicBezTo>
                    <a:pt x="0" y="53312"/>
                    <a:pt x="53312" y="0"/>
                    <a:pt x="119075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1" name="フリーフォーム: 図形 700">
              <a:extLst>
                <a:ext uri="{FF2B5EF4-FFF2-40B4-BE49-F238E27FC236}">
                  <a16:creationId xmlns:a16="http://schemas.microsoft.com/office/drawing/2014/main" id="{BD12CDB4-123B-4B25-9F59-5623006AA1CB}"/>
                </a:ext>
              </a:extLst>
            </p:cNvPr>
            <p:cNvSpPr/>
            <p:nvPr/>
          </p:nvSpPr>
          <p:spPr>
            <a:xfrm rot="16200000" flipH="1">
              <a:off x="5994664" y="9690637"/>
              <a:ext cx="1058998" cy="376511"/>
            </a:xfrm>
            <a:custGeom>
              <a:avLst/>
              <a:gdLst>
                <a:gd name="connsiteX0" fmla="*/ 47524 w 1058998"/>
                <a:gd name="connsiteY0" fmla="*/ 137512 h 376511"/>
                <a:gd name="connsiteX1" fmla="*/ 59866 w 1058998"/>
                <a:gd name="connsiteY1" fmla="*/ 137512 h 376511"/>
                <a:gd name="connsiteX2" fmla="*/ 142692 w 1058998"/>
                <a:gd name="connsiteY2" fmla="*/ 51731 h 376511"/>
                <a:gd name="connsiteX3" fmla="*/ 247549 w 1058998"/>
                <a:gd name="connsiteY3" fmla="*/ 51730 h 376511"/>
                <a:gd name="connsiteX4" fmla="*/ 164723 w 1058998"/>
                <a:gd name="connsiteY4" fmla="*/ 137512 h 376511"/>
                <a:gd name="connsiteX5" fmla="*/ 960093 w 1058998"/>
                <a:gd name="connsiteY5" fmla="*/ 137511 h 376511"/>
                <a:gd name="connsiteX6" fmla="*/ 1012717 w 1058998"/>
                <a:gd name="connsiteY6" fmla="*/ 123225 h 376511"/>
                <a:gd name="connsiteX7" fmla="*/ 1012717 w 1058998"/>
                <a:gd name="connsiteY7" fmla="*/ 257449 h 376511"/>
                <a:gd name="connsiteX8" fmla="*/ 960093 w 1058998"/>
                <a:gd name="connsiteY8" fmla="*/ 243163 h 376511"/>
                <a:gd name="connsiteX9" fmla="*/ 47524 w 1058998"/>
                <a:gd name="connsiteY9" fmla="*/ 243164 h 376511"/>
                <a:gd name="connsiteX10" fmla="*/ 47524 w 1058998"/>
                <a:gd name="connsiteY10" fmla="*/ 150294 h 376511"/>
                <a:gd name="connsiteX11" fmla="*/ 0 w 1058998"/>
                <a:gd name="connsiteY11" fmla="*/ 84991 h 376511"/>
                <a:gd name="connsiteX12" fmla="*/ 0 w 1058998"/>
                <a:gd name="connsiteY12" fmla="*/ 291520 h 376511"/>
                <a:gd name="connsiteX13" fmla="*/ 982299 w 1058998"/>
                <a:gd name="connsiteY13" fmla="*/ 291520 h 376511"/>
                <a:gd name="connsiteX14" fmla="*/ 1058998 w 1058998"/>
                <a:gd name="connsiteY14" fmla="*/ 376511 h 376511"/>
                <a:gd name="connsiteX15" fmla="*/ 1058998 w 1058998"/>
                <a:gd name="connsiteY15" fmla="*/ 0 h 376511"/>
                <a:gd name="connsiteX16" fmla="*/ 982299 w 1058998"/>
                <a:gd name="connsiteY16" fmla="*/ 84991 h 376511"/>
                <a:gd name="connsiteX17" fmla="*/ 281720 w 1058998"/>
                <a:gd name="connsiteY17" fmla="*/ 84991 h 376511"/>
                <a:gd name="connsiteX18" fmla="*/ 363782 w 1058998"/>
                <a:gd name="connsiteY18" fmla="*/ 1 h 376511"/>
                <a:gd name="connsiteX19" fmla="*/ 97706 w 1058998"/>
                <a:gd name="connsiteY19" fmla="*/ 1 h 3765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058998" h="376511">
                  <a:moveTo>
                    <a:pt x="47524" y="137512"/>
                  </a:moveTo>
                  <a:lnTo>
                    <a:pt x="59866" y="137512"/>
                  </a:lnTo>
                  <a:lnTo>
                    <a:pt x="142692" y="51731"/>
                  </a:lnTo>
                  <a:lnTo>
                    <a:pt x="247549" y="51730"/>
                  </a:lnTo>
                  <a:lnTo>
                    <a:pt x="164723" y="137512"/>
                  </a:lnTo>
                  <a:lnTo>
                    <a:pt x="960093" y="137511"/>
                  </a:lnTo>
                  <a:lnTo>
                    <a:pt x="1012717" y="123225"/>
                  </a:lnTo>
                  <a:lnTo>
                    <a:pt x="1012717" y="257449"/>
                  </a:lnTo>
                  <a:lnTo>
                    <a:pt x="960093" y="243163"/>
                  </a:lnTo>
                  <a:lnTo>
                    <a:pt x="47524" y="243164"/>
                  </a:lnTo>
                  <a:lnTo>
                    <a:pt x="47524" y="150294"/>
                  </a:lnTo>
                  <a:close/>
                  <a:moveTo>
                    <a:pt x="0" y="84991"/>
                  </a:moveTo>
                  <a:lnTo>
                    <a:pt x="0" y="291520"/>
                  </a:lnTo>
                  <a:lnTo>
                    <a:pt x="982299" y="291520"/>
                  </a:lnTo>
                  <a:lnTo>
                    <a:pt x="1058998" y="376511"/>
                  </a:lnTo>
                  <a:lnTo>
                    <a:pt x="1058998" y="0"/>
                  </a:lnTo>
                  <a:lnTo>
                    <a:pt x="982299" y="84991"/>
                  </a:lnTo>
                  <a:lnTo>
                    <a:pt x="281720" y="84991"/>
                  </a:lnTo>
                  <a:lnTo>
                    <a:pt x="363782" y="1"/>
                  </a:lnTo>
                  <a:lnTo>
                    <a:pt x="97706" y="1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2" name="フリーフォーム: 図形 701">
              <a:extLst>
                <a:ext uri="{FF2B5EF4-FFF2-40B4-BE49-F238E27FC236}">
                  <a16:creationId xmlns:a16="http://schemas.microsoft.com/office/drawing/2014/main" id="{B6CC3E4E-42A4-4F33-BBC8-16FFA451A9E7}"/>
                </a:ext>
              </a:extLst>
            </p:cNvPr>
            <p:cNvSpPr/>
            <p:nvPr/>
          </p:nvSpPr>
          <p:spPr>
            <a:xfrm>
              <a:off x="5822177" y="9946806"/>
              <a:ext cx="2105474" cy="1517830"/>
            </a:xfrm>
            <a:custGeom>
              <a:avLst/>
              <a:gdLst>
                <a:gd name="connsiteX0" fmla="*/ 110639 w 2105474"/>
                <a:gd name="connsiteY0" fmla="*/ 0 h 1517830"/>
                <a:gd name="connsiteX1" fmla="*/ 102049 w 2105474"/>
                <a:gd name="connsiteY1" fmla="*/ 56290 h 1517830"/>
                <a:gd name="connsiteX2" fmla="*/ 98553 w 2105474"/>
                <a:gd name="connsiteY2" fmla="*/ 125523 h 1517830"/>
                <a:gd name="connsiteX3" fmla="*/ 83803 w 2105474"/>
                <a:gd name="connsiteY3" fmla="*/ 165749 h 1517830"/>
                <a:gd name="connsiteX4" fmla="*/ 38191 w 2105474"/>
                <a:gd name="connsiteY4" fmla="*/ 466905 h 1517830"/>
                <a:gd name="connsiteX5" fmla="*/ 1052737 w 2105474"/>
                <a:gd name="connsiteY5" fmla="*/ 1479639 h 1517830"/>
                <a:gd name="connsiteX6" fmla="*/ 2067283 w 2105474"/>
                <a:gd name="connsiteY6" fmla="*/ 466905 h 1517830"/>
                <a:gd name="connsiteX7" fmla="*/ 2021671 w 2105474"/>
                <a:gd name="connsiteY7" fmla="*/ 165749 h 1517830"/>
                <a:gd name="connsiteX8" fmla="*/ 2017415 w 2105474"/>
                <a:gd name="connsiteY8" fmla="*/ 154141 h 1517830"/>
                <a:gd name="connsiteX9" fmla="*/ 2012474 w 2105474"/>
                <a:gd name="connsiteY9" fmla="*/ 56290 h 1517830"/>
                <a:gd name="connsiteX10" fmla="*/ 2008068 w 2105474"/>
                <a:gd name="connsiteY10" fmla="*/ 27423 h 1517830"/>
                <a:gd name="connsiteX11" fmla="*/ 2022745 w 2105474"/>
                <a:gd name="connsiteY11" fmla="*/ 57838 h 1517830"/>
                <a:gd name="connsiteX12" fmla="*/ 2105474 w 2105474"/>
                <a:gd name="connsiteY12" fmla="*/ 466905 h 1517830"/>
                <a:gd name="connsiteX13" fmla="*/ 1052737 w 2105474"/>
                <a:gd name="connsiteY13" fmla="*/ 1517830 h 1517830"/>
                <a:gd name="connsiteX14" fmla="*/ 0 w 2105474"/>
                <a:gd name="connsiteY14" fmla="*/ 466905 h 1517830"/>
                <a:gd name="connsiteX15" fmla="*/ 82730 w 2105474"/>
                <a:gd name="connsiteY15" fmla="*/ 57838 h 1517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2105474" h="1517830">
                  <a:moveTo>
                    <a:pt x="110639" y="0"/>
                  </a:moveTo>
                  <a:lnTo>
                    <a:pt x="102049" y="56290"/>
                  </a:lnTo>
                  <a:lnTo>
                    <a:pt x="98553" y="125523"/>
                  </a:lnTo>
                  <a:lnTo>
                    <a:pt x="83803" y="165749"/>
                  </a:lnTo>
                  <a:cubicBezTo>
                    <a:pt x="54160" y="260884"/>
                    <a:pt x="38191" y="362033"/>
                    <a:pt x="38191" y="466905"/>
                  </a:cubicBezTo>
                  <a:cubicBezTo>
                    <a:pt x="38191" y="1026223"/>
                    <a:pt x="492419" y="1479639"/>
                    <a:pt x="1052737" y="1479639"/>
                  </a:cubicBezTo>
                  <a:cubicBezTo>
                    <a:pt x="1613055" y="1479639"/>
                    <a:pt x="2067283" y="1026223"/>
                    <a:pt x="2067283" y="466905"/>
                  </a:cubicBezTo>
                  <a:cubicBezTo>
                    <a:pt x="2067283" y="362033"/>
                    <a:pt x="2051314" y="260884"/>
                    <a:pt x="2021671" y="165749"/>
                  </a:cubicBezTo>
                  <a:lnTo>
                    <a:pt x="2017415" y="154141"/>
                  </a:lnTo>
                  <a:lnTo>
                    <a:pt x="2012474" y="56290"/>
                  </a:lnTo>
                  <a:lnTo>
                    <a:pt x="2008068" y="27423"/>
                  </a:lnTo>
                  <a:lnTo>
                    <a:pt x="2022745" y="57838"/>
                  </a:lnTo>
                  <a:cubicBezTo>
                    <a:pt x="2076016" y="183569"/>
                    <a:pt x="2105474" y="321803"/>
                    <a:pt x="2105474" y="466905"/>
                  </a:cubicBezTo>
                  <a:cubicBezTo>
                    <a:pt x="2105474" y="1047315"/>
                    <a:pt x="1634148" y="1517830"/>
                    <a:pt x="1052737" y="1517830"/>
                  </a:cubicBezTo>
                  <a:cubicBezTo>
                    <a:pt x="471326" y="1517830"/>
                    <a:pt x="0" y="1047315"/>
                    <a:pt x="0" y="466905"/>
                  </a:cubicBezTo>
                  <a:cubicBezTo>
                    <a:pt x="0" y="321803"/>
                    <a:pt x="29458" y="183569"/>
                    <a:pt x="82730" y="57838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3" name="フリーフォーム: 図形 702">
              <a:extLst>
                <a:ext uri="{FF2B5EF4-FFF2-40B4-BE49-F238E27FC236}">
                  <a16:creationId xmlns:a16="http://schemas.microsoft.com/office/drawing/2014/main" id="{DFE08181-63C1-4895-B533-023431CB675B}"/>
                </a:ext>
              </a:extLst>
            </p:cNvPr>
            <p:cNvSpPr/>
            <p:nvPr/>
          </p:nvSpPr>
          <p:spPr>
            <a:xfrm rot="7603195">
              <a:off x="5792145" y="968296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4" name="フリーフォーム: 図形 703">
              <a:extLst>
                <a:ext uri="{FF2B5EF4-FFF2-40B4-BE49-F238E27FC236}">
                  <a16:creationId xmlns:a16="http://schemas.microsoft.com/office/drawing/2014/main" id="{231D7943-187F-447D-A1EC-3510A5E62C37}"/>
                </a:ext>
              </a:extLst>
            </p:cNvPr>
            <p:cNvSpPr/>
            <p:nvPr/>
          </p:nvSpPr>
          <p:spPr>
            <a:xfrm rot="5766844">
              <a:off x="5582323" y="979429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5" name="フリーフォーム: 図形 704">
              <a:extLst>
                <a:ext uri="{FF2B5EF4-FFF2-40B4-BE49-F238E27FC236}">
                  <a16:creationId xmlns:a16="http://schemas.microsoft.com/office/drawing/2014/main" id="{B1BD7B85-E9F9-4379-9A19-A1D5F2FCEEF4}"/>
                </a:ext>
              </a:extLst>
            </p:cNvPr>
            <p:cNvSpPr/>
            <p:nvPr/>
          </p:nvSpPr>
          <p:spPr>
            <a:xfrm rot="7647625">
              <a:off x="5741892" y="10065338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6" name="フリーフォーム: 図形 705">
              <a:extLst>
                <a:ext uri="{FF2B5EF4-FFF2-40B4-BE49-F238E27FC236}">
                  <a16:creationId xmlns:a16="http://schemas.microsoft.com/office/drawing/2014/main" id="{9FF76A86-B100-44CF-AC38-2165466368EC}"/>
                </a:ext>
              </a:extLst>
            </p:cNvPr>
            <p:cNvSpPr/>
            <p:nvPr/>
          </p:nvSpPr>
          <p:spPr>
            <a:xfrm rot="4365284">
              <a:off x="5449741" y="1022208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7" name="フリーフォーム: 図形 706">
              <a:extLst>
                <a:ext uri="{FF2B5EF4-FFF2-40B4-BE49-F238E27FC236}">
                  <a16:creationId xmlns:a16="http://schemas.microsoft.com/office/drawing/2014/main" id="{5A3E6438-4212-4AC3-B577-8AE3C2C1A270}"/>
                </a:ext>
              </a:extLst>
            </p:cNvPr>
            <p:cNvSpPr/>
            <p:nvPr/>
          </p:nvSpPr>
          <p:spPr>
            <a:xfrm rot="6362921">
              <a:off x="5687264" y="1038769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8" name="フリーフォーム: 図形 707">
              <a:extLst>
                <a:ext uri="{FF2B5EF4-FFF2-40B4-BE49-F238E27FC236}">
                  <a16:creationId xmlns:a16="http://schemas.microsoft.com/office/drawing/2014/main" id="{FBE987F3-B115-4665-AFA0-1BAC0EED298A}"/>
                </a:ext>
              </a:extLst>
            </p:cNvPr>
            <p:cNvSpPr/>
            <p:nvPr/>
          </p:nvSpPr>
          <p:spPr>
            <a:xfrm rot="5152725">
              <a:off x="5779689" y="1069364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9" name="フリーフォーム: 図形 708">
              <a:extLst>
                <a:ext uri="{FF2B5EF4-FFF2-40B4-BE49-F238E27FC236}">
                  <a16:creationId xmlns:a16="http://schemas.microsoft.com/office/drawing/2014/main" id="{1736F35C-479F-4DDE-B805-9D25E52E6EE1}"/>
                </a:ext>
              </a:extLst>
            </p:cNvPr>
            <p:cNvSpPr/>
            <p:nvPr/>
          </p:nvSpPr>
          <p:spPr>
            <a:xfrm rot="3688709">
              <a:off x="5995200" y="1100795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0" name="フリーフォーム: 図形 709">
              <a:extLst>
                <a:ext uri="{FF2B5EF4-FFF2-40B4-BE49-F238E27FC236}">
                  <a16:creationId xmlns:a16="http://schemas.microsoft.com/office/drawing/2014/main" id="{CD3F04CE-BC19-4038-85B2-BCD26FCEED3D}"/>
                </a:ext>
              </a:extLst>
            </p:cNvPr>
            <p:cNvSpPr/>
            <p:nvPr/>
          </p:nvSpPr>
          <p:spPr>
            <a:xfrm rot="2683930">
              <a:off x="5527420" y="1066830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1" name="フリーフォーム: 図形 710">
              <a:extLst>
                <a:ext uri="{FF2B5EF4-FFF2-40B4-BE49-F238E27FC236}">
                  <a16:creationId xmlns:a16="http://schemas.microsoft.com/office/drawing/2014/main" id="{16BB9D9B-06BB-4791-9D6E-F1C75C4B625D}"/>
                </a:ext>
              </a:extLst>
            </p:cNvPr>
            <p:cNvSpPr/>
            <p:nvPr/>
          </p:nvSpPr>
          <p:spPr>
            <a:xfrm rot="1918559">
              <a:off x="5673544" y="1099197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2" name="フリーフォーム: 図形 711">
              <a:extLst>
                <a:ext uri="{FF2B5EF4-FFF2-40B4-BE49-F238E27FC236}">
                  <a16:creationId xmlns:a16="http://schemas.microsoft.com/office/drawing/2014/main" id="{2959BFF6-0E21-4C13-9FD0-4B2379303CCB}"/>
                </a:ext>
              </a:extLst>
            </p:cNvPr>
            <p:cNvSpPr/>
            <p:nvPr/>
          </p:nvSpPr>
          <p:spPr>
            <a:xfrm rot="332595">
              <a:off x="5987485" y="1127400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3" name="フリーフォーム: 図形 712">
              <a:extLst>
                <a:ext uri="{FF2B5EF4-FFF2-40B4-BE49-F238E27FC236}">
                  <a16:creationId xmlns:a16="http://schemas.microsoft.com/office/drawing/2014/main" id="{A9CFD137-2BE4-4512-8F71-E08F8F117566}"/>
                </a:ext>
              </a:extLst>
            </p:cNvPr>
            <p:cNvSpPr/>
            <p:nvPr/>
          </p:nvSpPr>
          <p:spPr>
            <a:xfrm rot="18000000" flipH="1">
              <a:off x="6853991" y="11286758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4" name="フリーフォーム: 図形 713">
              <a:extLst>
                <a:ext uri="{FF2B5EF4-FFF2-40B4-BE49-F238E27FC236}">
                  <a16:creationId xmlns:a16="http://schemas.microsoft.com/office/drawing/2014/main" id="{8C200EDE-26D5-4F98-A287-58EC4643BC43}"/>
                </a:ext>
              </a:extLst>
            </p:cNvPr>
            <p:cNvSpPr/>
            <p:nvPr/>
          </p:nvSpPr>
          <p:spPr>
            <a:xfrm rot="3600000">
              <a:off x="6593160" y="11286758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5" name="二等辺三角形 9">
              <a:extLst>
                <a:ext uri="{FF2B5EF4-FFF2-40B4-BE49-F238E27FC236}">
                  <a16:creationId xmlns:a16="http://schemas.microsoft.com/office/drawing/2014/main" id="{17CA3327-6002-4D96-BA2B-2A9915CFDCEE}"/>
                </a:ext>
              </a:extLst>
            </p:cNvPr>
            <p:cNvSpPr/>
            <p:nvPr/>
          </p:nvSpPr>
          <p:spPr>
            <a:xfrm rot="5400000">
              <a:off x="6605428" y="11240169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6" name="二等辺三角形 9">
              <a:extLst>
                <a:ext uri="{FF2B5EF4-FFF2-40B4-BE49-F238E27FC236}">
                  <a16:creationId xmlns:a16="http://schemas.microsoft.com/office/drawing/2014/main" id="{ED4C5E82-CA19-43F5-B90D-76D3226B8A29}"/>
                </a:ext>
              </a:extLst>
            </p:cNvPr>
            <p:cNvSpPr/>
            <p:nvPr/>
          </p:nvSpPr>
          <p:spPr>
            <a:xfrm rot="16200000" flipH="1">
              <a:off x="6845935" y="11240169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7" name="四角形: 角を丸くする 716">
              <a:extLst>
                <a:ext uri="{FF2B5EF4-FFF2-40B4-BE49-F238E27FC236}">
                  <a16:creationId xmlns:a16="http://schemas.microsoft.com/office/drawing/2014/main" id="{FAF7862B-DF51-42EB-B575-56EE4D4582B9}"/>
                </a:ext>
              </a:extLst>
            </p:cNvPr>
            <p:cNvSpPr/>
            <p:nvPr/>
          </p:nvSpPr>
          <p:spPr>
            <a:xfrm>
              <a:off x="6834409" y="11337636"/>
              <a:ext cx="61367" cy="93985"/>
            </a:xfrm>
            <a:prstGeom prst="round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8" name="フリーフォーム: 図形 717">
              <a:extLst>
                <a:ext uri="{FF2B5EF4-FFF2-40B4-BE49-F238E27FC236}">
                  <a16:creationId xmlns:a16="http://schemas.microsoft.com/office/drawing/2014/main" id="{F7DF09A7-4736-49B7-8F6C-EFA2E17345A1}"/>
                </a:ext>
              </a:extLst>
            </p:cNvPr>
            <p:cNvSpPr/>
            <p:nvPr/>
          </p:nvSpPr>
          <p:spPr>
            <a:xfrm rot="20998633">
              <a:off x="7139570" y="1129886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19" name="フリーフォーム: 図形 718">
              <a:extLst>
                <a:ext uri="{FF2B5EF4-FFF2-40B4-BE49-F238E27FC236}">
                  <a16:creationId xmlns:a16="http://schemas.microsoft.com/office/drawing/2014/main" id="{419113CA-B3CF-4F8D-BD53-5D3D7DA6C65C}"/>
                </a:ext>
              </a:extLst>
            </p:cNvPr>
            <p:cNvSpPr/>
            <p:nvPr/>
          </p:nvSpPr>
          <p:spPr>
            <a:xfrm rot="18583423">
              <a:off x="7120245" y="1105859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0" name="フリーフォーム: 図形 719">
              <a:extLst>
                <a:ext uri="{FF2B5EF4-FFF2-40B4-BE49-F238E27FC236}">
                  <a16:creationId xmlns:a16="http://schemas.microsoft.com/office/drawing/2014/main" id="{F921F1E7-7343-4E35-949B-80BA2BBA643F}"/>
                </a:ext>
              </a:extLst>
            </p:cNvPr>
            <p:cNvSpPr/>
            <p:nvPr/>
          </p:nvSpPr>
          <p:spPr>
            <a:xfrm rot="17124560">
              <a:off x="7394723" y="10770908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1" name="フリーフォーム: 図形 720">
              <a:extLst>
                <a:ext uri="{FF2B5EF4-FFF2-40B4-BE49-F238E27FC236}">
                  <a16:creationId xmlns:a16="http://schemas.microsoft.com/office/drawing/2014/main" id="{E1D3D287-6640-48BA-8094-E945FE4EC257}"/>
                </a:ext>
              </a:extLst>
            </p:cNvPr>
            <p:cNvSpPr/>
            <p:nvPr/>
          </p:nvSpPr>
          <p:spPr>
            <a:xfrm rot="19890445">
              <a:off x="7490047" y="1099804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2" name="フリーフォーム: 図形 721">
              <a:extLst>
                <a:ext uri="{FF2B5EF4-FFF2-40B4-BE49-F238E27FC236}">
                  <a16:creationId xmlns:a16="http://schemas.microsoft.com/office/drawing/2014/main" id="{54BBAFD1-DF91-4C14-91F2-9C9081104889}"/>
                </a:ext>
              </a:extLst>
            </p:cNvPr>
            <p:cNvSpPr/>
            <p:nvPr/>
          </p:nvSpPr>
          <p:spPr>
            <a:xfrm rot="18556837">
              <a:off x="7687581" y="1062374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3" name="フリーフォーム: 図形 722">
              <a:extLst>
                <a:ext uri="{FF2B5EF4-FFF2-40B4-BE49-F238E27FC236}">
                  <a16:creationId xmlns:a16="http://schemas.microsoft.com/office/drawing/2014/main" id="{E8E9033E-11F0-4EC6-B880-04A9D2001BB4}"/>
                </a:ext>
              </a:extLst>
            </p:cNvPr>
            <p:cNvSpPr/>
            <p:nvPr/>
          </p:nvSpPr>
          <p:spPr>
            <a:xfrm rot="15106693">
              <a:off x="7483445" y="1045498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4" name="フリーフォーム: 図形 723">
              <a:extLst>
                <a:ext uri="{FF2B5EF4-FFF2-40B4-BE49-F238E27FC236}">
                  <a16:creationId xmlns:a16="http://schemas.microsoft.com/office/drawing/2014/main" id="{A6CD96BD-5080-45BF-9D71-B1842E4434DD}"/>
                </a:ext>
              </a:extLst>
            </p:cNvPr>
            <p:cNvSpPr/>
            <p:nvPr/>
          </p:nvSpPr>
          <p:spPr>
            <a:xfrm rot="14303603">
              <a:off x="7446025" y="1013093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5" name="フリーフォーム: 図形 724">
              <a:extLst>
                <a:ext uri="{FF2B5EF4-FFF2-40B4-BE49-F238E27FC236}">
                  <a16:creationId xmlns:a16="http://schemas.microsoft.com/office/drawing/2014/main" id="{C2901847-3FD1-47D3-896E-DDB8CAEEF49B}"/>
                </a:ext>
              </a:extLst>
            </p:cNvPr>
            <p:cNvSpPr/>
            <p:nvPr/>
          </p:nvSpPr>
          <p:spPr>
            <a:xfrm rot="17124467">
              <a:off x="7692318" y="10247987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6" name="フリーフォーム: 図形 725">
              <a:extLst>
                <a:ext uri="{FF2B5EF4-FFF2-40B4-BE49-F238E27FC236}">
                  <a16:creationId xmlns:a16="http://schemas.microsoft.com/office/drawing/2014/main" id="{090F198C-61C4-4330-BDE8-5B10AC80C5B8}"/>
                </a:ext>
              </a:extLst>
            </p:cNvPr>
            <p:cNvSpPr/>
            <p:nvPr/>
          </p:nvSpPr>
          <p:spPr>
            <a:xfrm rot="14150737">
              <a:off x="7379457" y="975289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27" name="フリーフォーム: 図形 726">
              <a:extLst>
                <a:ext uri="{FF2B5EF4-FFF2-40B4-BE49-F238E27FC236}">
                  <a16:creationId xmlns:a16="http://schemas.microsoft.com/office/drawing/2014/main" id="{5ACC978D-6A75-473B-B9B0-97ACFC3FE49A}"/>
                </a:ext>
              </a:extLst>
            </p:cNvPr>
            <p:cNvSpPr/>
            <p:nvPr/>
          </p:nvSpPr>
          <p:spPr>
            <a:xfrm rot="15654360">
              <a:off x="7550907" y="994339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728" name="グループ化 727">
            <a:extLst>
              <a:ext uri="{FF2B5EF4-FFF2-40B4-BE49-F238E27FC236}">
                <a16:creationId xmlns:a16="http://schemas.microsoft.com/office/drawing/2014/main" id="{C639E1BB-7223-4297-844E-481DAEFB6FAD}"/>
              </a:ext>
            </a:extLst>
          </p:cNvPr>
          <p:cNvGrpSpPr/>
          <p:nvPr/>
        </p:nvGrpSpPr>
        <p:grpSpPr>
          <a:xfrm>
            <a:off x="6566940" y="3734735"/>
            <a:ext cx="2681621" cy="2681619"/>
            <a:chOff x="1397342" y="8791972"/>
            <a:chExt cx="3193708" cy="3193706"/>
          </a:xfrm>
        </p:grpSpPr>
        <p:sp>
          <p:nvSpPr>
            <p:cNvPr id="729" name="楕円 728">
              <a:extLst>
                <a:ext uri="{FF2B5EF4-FFF2-40B4-BE49-F238E27FC236}">
                  <a16:creationId xmlns:a16="http://schemas.microsoft.com/office/drawing/2014/main" id="{9FEFF33D-A5C9-4939-BFEB-8D93C3A781FC}"/>
                </a:ext>
              </a:extLst>
            </p:cNvPr>
            <p:cNvSpPr/>
            <p:nvPr/>
          </p:nvSpPr>
          <p:spPr bwMode="auto">
            <a:xfrm>
              <a:off x="1522741" y="8917370"/>
              <a:ext cx="2942910" cy="2942910"/>
            </a:xfrm>
            <a:prstGeom prst="ellipse">
              <a:avLst/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0" name="円: 塗りつぶしなし 729">
              <a:extLst>
                <a:ext uri="{FF2B5EF4-FFF2-40B4-BE49-F238E27FC236}">
                  <a16:creationId xmlns:a16="http://schemas.microsoft.com/office/drawing/2014/main" id="{FEAB1089-A8A3-4DDC-80BE-0379EE45AFFF}"/>
                </a:ext>
              </a:extLst>
            </p:cNvPr>
            <p:cNvSpPr/>
            <p:nvPr/>
          </p:nvSpPr>
          <p:spPr>
            <a:xfrm>
              <a:off x="1460842" y="8855472"/>
              <a:ext cx="3066708" cy="3066706"/>
            </a:xfrm>
            <a:prstGeom prst="donut">
              <a:avLst>
                <a:gd name="adj" fmla="val 2744"/>
              </a:avLst>
            </a:prstGeom>
            <a:gradFill>
              <a:gsLst>
                <a:gs pos="25000">
                  <a:srgbClr val="993300"/>
                </a:gs>
                <a:gs pos="85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1" name="円: 塗りつぶしなし 730">
              <a:extLst>
                <a:ext uri="{FF2B5EF4-FFF2-40B4-BE49-F238E27FC236}">
                  <a16:creationId xmlns:a16="http://schemas.microsoft.com/office/drawing/2014/main" id="{1EFD325C-86C3-4C5F-92E6-A7F346B84DB2}"/>
                </a:ext>
              </a:extLst>
            </p:cNvPr>
            <p:cNvSpPr/>
            <p:nvPr/>
          </p:nvSpPr>
          <p:spPr>
            <a:xfrm>
              <a:off x="1397342" y="8791972"/>
              <a:ext cx="3193708" cy="3193706"/>
            </a:xfrm>
            <a:prstGeom prst="donut">
              <a:avLst>
                <a:gd name="adj" fmla="val 2744"/>
              </a:avLst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2" name="フリーフォーム: 図形 731">
              <a:extLst>
                <a:ext uri="{FF2B5EF4-FFF2-40B4-BE49-F238E27FC236}">
                  <a16:creationId xmlns:a16="http://schemas.microsoft.com/office/drawing/2014/main" id="{8FE67CE6-C39C-4E60-9090-C155D9651C17}"/>
                </a:ext>
              </a:extLst>
            </p:cNvPr>
            <p:cNvSpPr/>
            <p:nvPr/>
          </p:nvSpPr>
          <p:spPr>
            <a:xfrm rot="19008110">
              <a:off x="2033393" y="9538139"/>
              <a:ext cx="356654" cy="256036"/>
            </a:xfrm>
            <a:custGeom>
              <a:avLst/>
              <a:gdLst>
                <a:gd name="connsiteX0" fmla="*/ 153715 w 792088"/>
                <a:gd name="connsiteY0" fmla="*/ 390525 h 648072"/>
                <a:gd name="connsiteX1" fmla="*/ 153715 w 792088"/>
                <a:gd name="connsiteY1" fmla="*/ 520586 h 648072"/>
                <a:gd name="connsiteX2" fmla="*/ 638373 w 792088"/>
                <a:gd name="connsiteY2" fmla="*/ 520586 h 648072"/>
                <a:gd name="connsiteX3" fmla="*/ 638373 w 792088"/>
                <a:gd name="connsiteY3" fmla="*/ 390525 h 648072"/>
                <a:gd name="connsiteX4" fmla="*/ 153715 w 792088"/>
                <a:gd name="connsiteY4" fmla="*/ 130175 h 648072"/>
                <a:gd name="connsiteX5" fmla="*/ 153715 w 792088"/>
                <a:gd name="connsiteY5" fmla="*/ 260236 h 648072"/>
                <a:gd name="connsiteX6" fmla="*/ 638373 w 792088"/>
                <a:gd name="connsiteY6" fmla="*/ 260236 h 648072"/>
                <a:gd name="connsiteX7" fmla="*/ 638373 w 792088"/>
                <a:gd name="connsiteY7" fmla="*/ 130175 h 648072"/>
                <a:gd name="connsiteX8" fmla="*/ 0 w 792088"/>
                <a:gd name="connsiteY8" fmla="*/ 0 h 648072"/>
                <a:gd name="connsiteX9" fmla="*/ 792088 w 792088"/>
                <a:gd name="connsiteY9" fmla="*/ 0 h 648072"/>
                <a:gd name="connsiteX10" fmla="*/ 792088 w 792088"/>
                <a:gd name="connsiteY10" fmla="*/ 648072 h 648072"/>
                <a:gd name="connsiteX11" fmla="*/ 0 w 792088"/>
                <a:gd name="connsiteY11" fmla="*/ 648072 h 648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92088" h="648072">
                  <a:moveTo>
                    <a:pt x="153715" y="390525"/>
                  </a:moveTo>
                  <a:lnTo>
                    <a:pt x="153715" y="520586"/>
                  </a:lnTo>
                  <a:lnTo>
                    <a:pt x="638373" y="520586"/>
                  </a:lnTo>
                  <a:lnTo>
                    <a:pt x="638373" y="390525"/>
                  </a:lnTo>
                  <a:close/>
                  <a:moveTo>
                    <a:pt x="153715" y="130175"/>
                  </a:moveTo>
                  <a:lnTo>
                    <a:pt x="153715" y="260236"/>
                  </a:lnTo>
                  <a:lnTo>
                    <a:pt x="638373" y="260236"/>
                  </a:lnTo>
                  <a:lnTo>
                    <a:pt x="638373" y="130175"/>
                  </a:lnTo>
                  <a:close/>
                  <a:moveTo>
                    <a:pt x="0" y="0"/>
                  </a:moveTo>
                  <a:lnTo>
                    <a:pt x="792088" y="0"/>
                  </a:lnTo>
                  <a:lnTo>
                    <a:pt x="792088" y="648072"/>
                  </a:lnTo>
                  <a:lnTo>
                    <a:pt x="0" y="648072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3" name="フリーフォーム: 図形 732">
              <a:extLst>
                <a:ext uri="{FF2B5EF4-FFF2-40B4-BE49-F238E27FC236}">
                  <a16:creationId xmlns:a16="http://schemas.microsoft.com/office/drawing/2014/main" id="{02C11A86-14CB-4813-A705-487A02A113B4}"/>
                </a:ext>
              </a:extLst>
            </p:cNvPr>
            <p:cNvSpPr/>
            <p:nvPr/>
          </p:nvSpPr>
          <p:spPr>
            <a:xfrm>
              <a:off x="2767705" y="9226969"/>
              <a:ext cx="411914" cy="288022"/>
            </a:xfrm>
            <a:custGeom>
              <a:avLst/>
              <a:gdLst>
                <a:gd name="connsiteX0" fmla="*/ 398649 w 937346"/>
                <a:gd name="connsiteY0" fmla="*/ 0 h 729035"/>
                <a:gd name="connsiteX1" fmla="*/ 538696 w 937346"/>
                <a:gd name="connsiteY1" fmla="*/ 0 h 729035"/>
                <a:gd name="connsiteX2" fmla="*/ 538696 w 937346"/>
                <a:gd name="connsiteY2" fmla="*/ 138113 h 729035"/>
                <a:gd name="connsiteX3" fmla="*/ 895151 w 937346"/>
                <a:gd name="connsiteY3" fmla="*/ 138113 h 729035"/>
                <a:gd name="connsiteX4" fmla="*/ 895151 w 937346"/>
                <a:gd name="connsiteY4" fmla="*/ 268174 h 729035"/>
                <a:gd name="connsiteX5" fmla="*/ 640278 w 937346"/>
                <a:gd name="connsiteY5" fmla="*/ 268174 h 729035"/>
                <a:gd name="connsiteX6" fmla="*/ 937346 w 937346"/>
                <a:gd name="connsiteY6" fmla="*/ 565242 h 729035"/>
                <a:gd name="connsiteX7" fmla="*/ 845379 w 937346"/>
                <a:gd name="connsiteY7" fmla="*/ 657209 h 729035"/>
                <a:gd name="connsiteX8" fmla="*/ 538696 w 937346"/>
                <a:gd name="connsiteY8" fmla="*/ 350526 h 729035"/>
                <a:gd name="connsiteX9" fmla="*/ 538696 w 937346"/>
                <a:gd name="connsiteY9" fmla="*/ 523875 h 729035"/>
                <a:gd name="connsiteX10" fmla="*/ 647501 w 937346"/>
                <a:gd name="connsiteY10" fmla="*/ 523875 h 729035"/>
                <a:gd name="connsiteX11" fmla="*/ 647501 w 937346"/>
                <a:gd name="connsiteY11" fmla="*/ 653936 h 729035"/>
                <a:gd name="connsiteX12" fmla="*/ 538696 w 937346"/>
                <a:gd name="connsiteY12" fmla="*/ 653936 h 729035"/>
                <a:gd name="connsiteX13" fmla="*/ 538696 w 937346"/>
                <a:gd name="connsiteY13" fmla="*/ 729035 h 729035"/>
                <a:gd name="connsiteX14" fmla="*/ 398649 w 937346"/>
                <a:gd name="connsiteY14" fmla="*/ 729035 h 729035"/>
                <a:gd name="connsiteX15" fmla="*/ 398649 w 937346"/>
                <a:gd name="connsiteY15" fmla="*/ 653936 h 729035"/>
                <a:gd name="connsiteX16" fmla="*/ 289843 w 937346"/>
                <a:gd name="connsiteY16" fmla="*/ 653936 h 729035"/>
                <a:gd name="connsiteX17" fmla="*/ 289843 w 937346"/>
                <a:gd name="connsiteY17" fmla="*/ 523875 h 729035"/>
                <a:gd name="connsiteX18" fmla="*/ 398649 w 937346"/>
                <a:gd name="connsiteY18" fmla="*/ 523875 h 729035"/>
                <a:gd name="connsiteX19" fmla="*/ 398649 w 937346"/>
                <a:gd name="connsiteY19" fmla="*/ 350527 h 729035"/>
                <a:gd name="connsiteX20" fmla="*/ 91967 w 937346"/>
                <a:gd name="connsiteY20" fmla="*/ 657209 h 729035"/>
                <a:gd name="connsiteX21" fmla="*/ 0 w 937346"/>
                <a:gd name="connsiteY21" fmla="*/ 565242 h 729035"/>
                <a:gd name="connsiteX22" fmla="*/ 297068 w 937346"/>
                <a:gd name="connsiteY22" fmla="*/ 268174 h 729035"/>
                <a:gd name="connsiteX23" fmla="*/ 42193 w 937346"/>
                <a:gd name="connsiteY23" fmla="*/ 268174 h 729035"/>
                <a:gd name="connsiteX24" fmla="*/ 42193 w 937346"/>
                <a:gd name="connsiteY24" fmla="*/ 138113 h 729035"/>
                <a:gd name="connsiteX25" fmla="*/ 398649 w 937346"/>
                <a:gd name="connsiteY25" fmla="*/ 138113 h 729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37346" h="729035">
                  <a:moveTo>
                    <a:pt x="398649" y="0"/>
                  </a:moveTo>
                  <a:lnTo>
                    <a:pt x="538696" y="0"/>
                  </a:lnTo>
                  <a:lnTo>
                    <a:pt x="538696" y="138113"/>
                  </a:lnTo>
                  <a:lnTo>
                    <a:pt x="895151" y="138113"/>
                  </a:lnTo>
                  <a:lnTo>
                    <a:pt x="895151" y="268174"/>
                  </a:lnTo>
                  <a:lnTo>
                    <a:pt x="640278" y="268174"/>
                  </a:lnTo>
                  <a:lnTo>
                    <a:pt x="937346" y="565242"/>
                  </a:lnTo>
                  <a:lnTo>
                    <a:pt x="845379" y="657209"/>
                  </a:lnTo>
                  <a:lnTo>
                    <a:pt x="538696" y="350526"/>
                  </a:lnTo>
                  <a:lnTo>
                    <a:pt x="538696" y="523875"/>
                  </a:lnTo>
                  <a:lnTo>
                    <a:pt x="647501" y="523875"/>
                  </a:lnTo>
                  <a:lnTo>
                    <a:pt x="647501" y="653936"/>
                  </a:lnTo>
                  <a:lnTo>
                    <a:pt x="538696" y="653936"/>
                  </a:lnTo>
                  <a:lnTo>
                    <a:pt x="538696" y="729035"/>
                  </a:lnTo>
                  <a:lnTo>
                    <a:pt x="398649" y="729035"/>
                  </a:lnTo>
                  <a:lnTo>
                    <a:pt x="398649" y="653936"/>
                  </a:lnTo>
                  <a:lnTo>
                    <a:pt x="289843" y="653936"/>
                  </a:lnTo>
                  <a:lnTo>
                    <a:pt x="289843" y="523875"/>
                  </a:lnTo>
                  <a:lnTo>
                    <a:pt x="398649" y="523875"/>
                  </a:lnTo>
                  <a:lnTo>
                    <a:pt x="398649" y="350527"/>
                  </a:lnTo>
                  <a:lnTo>
                    <a:pt x="91967" y="657209"/>
                  </a:lnTo>
                  <a:lnTo>
                    <a:pt x="0" y="565242"/>
                  </a:lnTo>
                  <a:lnTo>
                    <a:pt x="297068" y="268174"/>
                  </a:lnTo>
                  <a:lnTo>
                    <a:pt x="42193" y="268174"/>
                  </a:lnTo>
                  <a:lnTo>
                    <a:pt x="42193" y="138113"/>
                  </a:lnTo>
                  <a:lnTo>
                    <a:pt x="398649" y="138113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4" name="フリーフォーム: 図形 733">
              <a:extLst>
                <a:ext uri="{FF2B5EF4-FFF2-40B4-BE49-F238E27FC236}">
                  <a16:creationId xmlns:a16="http://schemas.microsoft.com/office/drawing/2014/main" id="{844C790D-F104-41AB-AB96-E9F023FFD906}"/>
                </a:ext>
              </a:extLst>
            </p:cNvPr>
            <p:cNvSpPr/>
            <p:nvPr/>
          </p:nvSpPr>
          <p:spPr>
            <a:xfrm rot="2739823">
              <a:off x="3508285" y="9514194"/>
              <a:ext cx="373711" cy="280172"/>
            </a:xfrm>
            <a:custGeom>
              <a:avLst/>
              <a:gdLst>
                <a:gd name="connsiteX0" fmla="*/ 596428 w 852016"/>
                <a:gd name="connsiteY0" fmla="*/ 292844 h 709166"/>
                <a:gd name="connsiteX1" fmla="*/ 679771 w 852016"/>
                <a:gd name="connsiteY1" fmla="*/ 292844 h 709166"/>
                <a:gd name="connsiteX2" fmla="*/ 679771 w 852016"/>
                <a:gd name="connsiteY2" fmla="*/ 417130 h 709166"/>
                <a:gd name="connsiteX3" fmla="*/ 596428 w 852016"/>
                <a:gd name="connsiteY3" fmla="*/ 417130 h 709166"/>
                <a:gd name="connsiteX4" fmla="*/ 176858 w 852016"/>
                <a:gd name="connsiteY4" fmla="*/ 161146 h 709166"/>
                <a:gd name="connsiteX5" fmla="*/ 667866 w 852016"/>
                <a:gd name="connsiteY5" fmla="*/ 161146 h 709166"/>
                <a:gd name="connsiteX6" fmla="*/ 667866 w 852016"/>
                <a:gd name="connsiteY6" fmla="*/ 255935 h 709166"/>
                <a:gd name="connsiteX7" fmla="*/ 472604 w 852016"/>
                <a:gd name="connsiteY7" fmla="*/ 255935 h 709166"/>
                <a:gd name="connsiteX8" fmla="*/ 472604 w 852016"/>
                <a:gd name="connsiteY8" fmla="*/ 307593 h 709166"/>
                <a:gd name="connsiteX9" fmla="*/ 560710 w 852016"/>
                <a:gd name="connsiteY9" fmla="*/ 307593 h 709166"/>
                <a:gd name="connsiteX10" fmla="*/ 560710 w 852016"/>
                <a:gd name="connsiteY10" fmla="*/ 402382 h 709166"/>
                <a:gd name="connsiteX11" fmla="*/ 472604 w 852016"/>
                <a:gd name="connsiteY11" fmla="*/ 402382 h 709166"/>
                <a:gd name="connsiteX12" fmla="*/ 472604 w 852016"/>
                <a:gd name="connsiteY12" fmla="*/ 454040 h 709166"/>
                <a:gd name="connsiteX13" fmla="*/ 667866 w 852016"/>
                <a:gd name="connsiteY13" fmla="*/ 454040 h 709166"/>
                <a:gd name="connsiteX14" fmla="*/ 667866 w 852016"/>
                <a:gd name="connsiteY14" fmla="*/ 548829 h 709166"/>
                <a:gd name="connsiteX15" fmla="*/ 176858 w 852016"/>
                <a:gd name="connsiteY15" fmla="*/ 548829 h 709166"/>
                <a:gd name="connsiteX16" fmla="*/ 176858 w 852016"/>
                <a:gd name="connsiteY16" fmla="*/ 454040 h 709166"/>
                <a:gd name="connsiteX17" fmla="*/ 372120 w 852016"/>
                <a:gd name="connsiteY17" fmla="*/ 454040 h 709166"/>
                <a:gd name="connsiteX18" fmla="*/ 372120 w 852016"/>
                <a:gd name="connsiteY18" fmla="*/ 402382 h 709166"/>
                <a:gd name="connsiteX19" fmla="*/ 212577 w 852016"/>
                <a:gd name="connsiteY19" fmla="*/ 402382 h 709166"/>
                <a:gd name="connsiteX20" fmla="*/ 212577 w 852016"/>
                <a:gd name="connsiteY20" fmla="*/ 307593 h 709166"/>
                <a:gd name="connsiteX21" fmla="*/ 372120 w 852016"/>
                <a:gd name="connsiteY21" fmla="*/ 307593 h 709166"/>
                <a:gd name="connsiteX22" fmla="*/ 372120 w 852016"/>
                <a:gd name="connsiteY22" fmla="*/ 255935 h 709166"/>
                <a:gd name="connsiteX23" fmla="*/ 176858 w 852016"/>
                <a:gd name="connsiteY23" fmla="*/ 255935 h 709166"/>
                <a:gd name="connsiteX24" fmla="*/ 114842 w 852016"/>
                <a:gd name="connsiteY24" fmla="*/ 114842 h 709166"/>
                <a:gd name="connsiteX25" fmla="*/ 114842 w 852016"/>
                <a:gd name="connsiteY25" fmla="*/ 594324 h 709166"/>
                <a:gd name="connsiteX26" fmla="*/ 737174 w 852016"/>
                <a:gd name="connsiteY26" fmla="*/ 594324 h 709166"/>
                <a:gd name="connsiteX27" fmla="*/ 737174 w 852016"/>
                <a:gd name="connsiteY27" fmla="*/ 114842 h 709166"/>
                <a:gd name="connsiteX28" fmla="*/ 0 w 852016"/>
                <a:gd name="connsiteY28" fmla="*/ 0 h 709166"/>
                <a:gd name="connsiteX29" fmla="*/ 852016 w 852016"/>
                <a:gd name="connsiteY29" fmla="*/ 0 h 709166"/>
                <a:gd name="connsiteX30" fmla="*/ 852016 w 852016"/>
                <a:gd name="connsiteY30" fmla="*/ 709166 h 709166"/>
                <a:gd name="connsiteX31" fmla="*/ 0 w 852016"/>
                <a:gd name="connsiteY31" fmla="*/ 709166 h 709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852016" h="709166">
                  <a:moveTo>
                    <a:pt x="596428" y="292844"/>
                  </a:moveTo>
                  <a:lnTo>
                    <a:pt x="679771" y="292844"/>
                  </a:lnTo>
                  <a:lnTo>
                    <a:pt x="679771" y="417130"/>
                  </a:lnTo>
                  <a:lnTo>
                    <a:pt x="596428" y="417130"/>
                  </a:lnTo>
                  <a:close/>
                  <a:moveTo>
                    <a:pt x="176858" y="161146"/>
                  </a:moveTo>
                  <a:lnTo>
                    <a:pt x="667866" y="161146"/>
                  </a:lnTo>
                  <a:lnTo>
                    <a:pt x="667866" y="255935"/>
                  </a:lnTo>
                  <a:lnTo>
                    <a:pt x="472604" y="255935"/>
                  </a:lnTo>
                  <a:lnTo>
                    <a:pt x="472604" y="307593"/>
                  </a:lnTo>
                  <a:lnTo>
                    <a:pt x="560710" y="307593"/>
                  </a:lnTo>
                  <a:lnTo>
                    <a:pt x="560710" y="402382"/>
                  </a:lnTo>
                  <a:lnTo>
                    <a:pt x="472604" y="402382"/>
                  </a:lnTo>
                  <a:lnTo>
                    <a:pt x="472604" y="454040"/>
                  </a:lnTo>
                  <a:lnTo>
                    <a:pt x="667866" y="454040"/>
                  </a:lnTo>
                  <a:lnTo>
                    <a:pt x="667866" y="548829"/>
                  </a:lnTo>
                  <a:lnTo>
                    <a:pt x="176858" y="548829"/>
                  </a:lnTo>
                  <a:lnTo>
                    <a:pt x="176858" y="454040"/>
                  </a:lnTo>
                  <a:lnTo>
                    <a:pt x="372120" y="454040"/>
                  </a:lnTo>
                  <a:lnTo>
                    <a:pt x="372120" y="402382"/>
                  </a:lnTo>
                  <a:lnTo>
                    <a:pt x="212577" y="402382"/>
                  </a:lnTo>
                  <a:lnTo>
                    <a:pt x="212577" y="307593"/>
                  </a:lnTo>
                  <a:lnTo>
                    <a:pt x="372120" y="307593"/>
                  </a:lnTo>
                  <a:lnTo>
                    <a:pt x="372120" y="255935"/>
                  </a:lnTo>
                  <a:lnTo>
                    <a:pt x="176858" y="255935"/>
                  </a:lnTo>
                  <a:close/>
                  <a:moveTo>
                    <a:pt x="114842" y="114842"/>
                  </a:moveTo>
                  <a:lnTo>
                    <a:pt x="114842" y="594324"/>
                  </a:lnTo>
                  <a:lnTo>
                    <a:pt x="737174" y="594324"/>
                  </a:lnTo>
                  <a:lnTo>
                    <a:pt x="737174" y="114842"/>
                  </a:lnTo>
                  <a:close/>
                  <a:moveTo>
                    <a:pt x="0" y="0"/>
                  </a:moveTo>
                  <a:lnTo>
                    <a:pt x="852016" y="0"/>
                  </a:lnTo>
                  <a:lnTo>
                    <a:pt x="852016" y="709166"/>
                  </a:lnTo>
                  <a:lnTo>
                    <a:pt x="0" y="70916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5" name="フリーフォーム: 図形 734">
              <a:extLst>
                <a:ext uri="{FF2B5EF4-FFF2-40B4-BE49-F238E27FC236}">
                  <a16:creationId xmlns:a16="http://schemas.microsoft.com/office/drawing/2014/main" id="{D94AB396-8811-4435-B0D7-ED6E2BC620F8}"/>
                </a:ext>
              </a:extLst>
            </p:cNvPr>
            <p:cNvSpPr/>
            <p:nvPr/>
          </p:nvSpPr>
          <p:spPr>
            <a:xfrm rot="1917501">
              <a:off x="2197897" y="11132775"/>
              <a:ext cx="462905" cy="383208"/>
            </a:xfrm>
            <a:custGeom>
              <a:avLst/>
              <a:gdLst>
                <a:gd name="connsiteX0" fmla="*/ 195263 w 462905"/>
                <a:gd name="connsiteY0" fmla="*/ 0 h 383208"/>
                <a:gd name="connsiteX1" fmla="*/ 260500 w 462905"/>
                <a:gd name="connsiteY1" fmla="*/ 0 h 383208"/>
                <a:gd name="connsiteX2" fmla="*/ 260500 w 462905"/>
                <a:gd name="connsiteY2" fmla="*/ 131466 h 383208"/>
                <a:gd name="connsiteX3" fmla="*/ 462905 w 462905"/>
                <a:gd name="connsiteY3" fmla="*/ 131466 h 383208"/>
                <a:gd name="connsiteX4" fmla="*/ 462905 w 462905"/>
                <a:gd name="connsiteY4" fmla="*/ 200203 h 383208"/>
                <a:gd name="connsiteX5" fmla="*/ 260500 w 462905"/>
                <a:gd name="connsiteY5" fmla="*/ 200203 h 383208"/>
                <a:gd name="connsiteX6" fmla="*/ 260500 w 462905"/>
                <a:gd name="connsiteY6" fmla="*/ 383208 h 383208"/>
                <a:gd name="connsiteX7" fmla="*/ 195263 w 462905"/>
                <a:gd name="connsiteY7" fmla="*/ 383208 h 383208"/>
                <a:gd name="connsiteX8" fmla="*/ 195263 w 462905"/>
                <a:gd name="connsiteY8" fmla="*/ 200203 h 383208"/>
                <a:gd name="connsiteX9" fmla="*/ 0 w 462905"/>
                <a:gd name="connsiteY9" fmla="*/ 200203 h 383208"/>
                <a:gd name="connsiteX10" fmla="*/ 0 w 462905"/>
                <a:gd name="connsiteY10" fmla="*/ 131466 h 383208"/>
                <a:gd name="connsiteX11" fmla="*/ 195263 w 462905"/>
                <a:gd name="connsiteY11" fmla="*/ 131466 h 3832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2905" h="383208">
                  <a:moveTo>
                    <a:pt x="195263" y="0"/>
                  </a:moveTo>
                  <a:lnTo>
                    <a:pt x="260500" y="0"/>
                  </a:lnTo>
                  <a:lnTo>
                    <a:pt x="260500" y="131466"/>
                  </a:lnTo>
                  <a:lnTo>
                    <a:pt x="462905" y="131466"/>
                  </a:lnTo>
                  <a:lnTo>
                    <a:pt x="462905" y="200203"/>
                  </a:lnTo>
                  <a:lnTo>
                    <a:pt x="260500" y="200203"/>
                  </a:lnTo>
                  <a:lnTo>
                    <a:pt x="260500" y="383208"/>
                  </a:lnTo>
                  <a:lnTo>
                    <a:pt x="195263" y="383208"/>
                  </a:lnTo>
                  <a:lnTo>
                    <a:pt x="195263" y="200203"/>
                  </a:lnTo>
                  <a:lnTo>
                    <a:pt x="0" y="200203"/>
                  </a:lnTo>
                  <a:lnTo>
                    <a:pt x="0" y="131466"/>
                  </a:lnTo>
                  <a:lnTo>
                    <a:pt x="195263" y="13146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6" name="フリーフォーム: 図形 735">
              <a:extLst>
                <a:ext uri="{FF2B5EF4-FFF2-40B4-BE49-F238E27FC236}">
                  <a16:creationId xmlns:a16="http://schemas.microsoft.com/office/drawing/2014/main" id="{CDB0F256-7584-4548-BC8A-3720261BA7FC}"/>
                </a:ext>
              </a:extLst>
            </p:cNvPr>
            <p:cNvSpPr/>
            <p:nvPr/>
          </p:nvSpPr>
          <p:spPr>
            <a:xfrm rot="19705275">
              <a:off x="3260236" y="11192770"/>
              <a:ext cx="462905" cy="266203"/>
            </a:xfrm>
            <a:custGeom>
              <a:avLst/>
              <a:gdLst>
                <a:gd name="connsiteX0" fmla="*/ 268833 w 462905"/>
                <a:gd name="connsiteY0" fmla="*/ 68737 h 266203"/>
                <a:gd name="connsiteX1" fmla="*/ 268833 w 462905"/>
                <a:gd name="connsiteY1" fmla="*/ 121444 h 266203"/>
                <a:gd name="connsiteX2" fmla="*/ 388143 w 462905"/>
                <a:gd name="connsiteY2" fmla="*/ 121444 h 266203"/>
                <a:gd name="connsiteX3" fmla="*/ 388143 w 462905"/>
                <a:gd name="connsiteY3" fmla="*/ 68737 h 266203"/>
                <a:gd name="connsiteX4" fmla="*/ 74763 w 462905"/>
                <a:gd name="connsiteY4" fmla="*/ 68737 h 266203"/>
                <a:gd name="connsiteX5" fmla="*/ 74763 w 462905"/>
                <a:gd name="connsiteY5" fmla="*/ 121444 h 266203"/>
                <a:gd name="connsiteX6" fmla="*/ 194071 w 462905"/>
                <a:gd name="connsiteY6" fmla="*/ 121444 h 266203"/>
                <a:gd name="connsiteX7" fmla="*/ 194071 w 462905"/>
                <a:gd name="connsiteY7" fmla="*/ 68737 h 266203"/>
                <a:gd name="connsiteX8" fmla="*/ 0 w 462905"/>
                <a:gd name="connsiteY8" fmla="*/ 0 h 266203"/>
                <a:gd name="connsiteX9" fmla="*/ 462905 w 462905"/>
                <a:gd name="connsiteY9" fmla="*/ 0 h 266203"/>
                <a:gd name="connsiteX10" fmla="*/ 462905 w 462905"/>
                <a:gd name="connsiteY10" fmla="*/ 7144 h 266203"/>
                <a:gd name="connsiteX11" fmla="*/ 462905 w 462905"/>
                <a:gd name="connsiteY11" fmla="*/ 68737 h 266203"/>
                <a:gd name="connsiteX12" fmla="*/ 462905 w 462905"/>
                <a:gd name="connsiteY12" fmla="*/ 121444 h 266203"/>
                <a:gd name="connsiteX13" fmla="*/ 462905 w 462905"/>
                <a:gd name="connsiteY13" fmla="*/ 190181 h 266203"/>
                <a:gd name="connsiteX14" fmla="*/ 462905 w 462905"/>
                <a:gd name="connsiteY14" fmla="*/ 266203 h 266203"/>
                <a:gd name="connsiteX15" fmla="*/ 388143 w 462905"/>
                <a:gd name="connsiteY15" fmla="*/ 266203 h 266203"/>
                <a:gd name="connsiteX16" fmla="*/ 388143 w 462905"/>
                <a:gd name="connsiteY16" fmla="*/ 190181 h 266203"/>
                <a:gd name="connsiteX17" fmla="*/ 74763 w 462905"/>
                <a:gd name="connsiteY17" fmla="*/ 190181 h 266203"/>
                <a:gd name="connsiteX18" fmla="*/ 74763 w 462905"/>
                <a:gd name="connsiteY18" fmla="*/ 266203 h 266203"/>
                <a:gd name="connsiteX19" fmla="*/ 1 w 462905"/>
                <a:gd name="connsiteY19" fmla="*/ 266203 h 266203"/>
                <a:gd name="connsiteX20" fmla="*/ 1 w 462905"/>
                <a:gd name="connsiteY20" fmla="*/ 190181 h 266203"/>
                <a:gd name="connsiteX21" fmla="*/ 0 w 462905"/>
                <a:gd name="connsiteY21" fmla="*/ 190181 h 266203"/>
                <a:gd name="connsiteX22" fmla="*/ 0 w 462905"/>
                <a:gd name="connsiteY22" fmla="*/ 121444 h 266203"/>
                <a:gd name="connsiteX23" fmla="*/ 1 w 462905"/>
                <a:gd name="connsiteY23" fmla="*/ 121444 h 266203"/>
                <a:gd name="connsiteX24" fmla="*/ 1 w 462905"/>
                <a:gd name="connsiteY24" fmla="*/ 68737 h 266203"/>
                <a:gd name="connsiteX25" fmla="*/ 0 w 462905"/>
                <a:gd name="connsiteY25" fmla="*/ 68737 h 26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462905" h="266203">
                  <a:moveTo>
                    <a:pt x="268833" y="68737"/>
                  </a:moveTo>
                  <a:lnTo>
                    <a:pt x="268833" y="121444"/>
                  </a:lnTo>
                  <a:lnTo>
                    <a:pt x="388143" y="121444"/>
                  </a:lnTo>
                  <a:lnTo>
                    <a:pt x="388143" y="68737"/>
                  </a:lnTo>
                  <a:close/>
                  <a:moveTo>
                    <a:pt x="74763" y="68737"/>
                  </a:moveTo>
                  <a:lnTo>
                    <a:pt x="74763" y="121444"/>
                  </a:lnTo>
                  <a:lnTo>
                    <a:pt x="194071" y="121444"/>
                  </a:lnTo>
                  <a:lnTo>
                    <a:pt x="194071" y="68737"/>
                  </a:lnTo>
                  <a:close/>
                  <a:moveTo>
                    <a:pt x="0" y="0"/>
                  </a:moveTo>
                  <a:lnTo>
                    <a:pt x="462905" y="0"/>
                  </a:lnTo>
                  <a:lnTo>
                    <a:pt x="462905" y="7144"/>
                  </a:lnTo>
                  <a:lnTo>
                    <a:pt x="462905" y="68737"/>
                  </a:lnTo>
                  <a:lnTo>
                    <a:pt x="462905" y="121444"/>
                  </a:lnTo>
                  <a:lnTo>
                    <a:pt x="462905" y="190181"/>
                  </a:lnTo>
                  <a:lnTo>
                    <a:pt x="462905" y="266203"/>
                  </a:lnTo>
                  <a:lnTo>
                    <a:pt x="388143" y="266203"/>
                  </a:lnTo>
                  <a:lnTo>
                    <a:pt x="388143" y="190181"/>
                  </a:lnTo>
                  <a:lnTo>
                    <a:pt x="74763" y="190181"/>
                  </a:lnTo>
                  <a:lnTo>
                    <a:pt x="74763" y="266203"/>
                  </a:lnTo>
                  <a:lnTo>
                    <a:pt x="1" y="266203"/>
                  </a:lnTo>
                  <a:lnTo>
                    <a:pt x="1" y="190181"/>
                  </a:lnTo>
                  <a:lnTo>
                    <a:pt x="0" y="190181"/>
                  </a:lnTo>
                  <a:lnTo>
                    <a:pt x="0" y="121444"/>
                  </a:lnTo>
                  <a:lnTo>
                    <a:pt x="1" y="121444"/>
                  </a:lnTo>
                  <a:lnTo>
                    <a:pt x="1" y="68737"/>
                  </a:lnTo>
                  <a:lnTo>
                    <a:pt x="0" y="6873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7" name="正方形/長方形 736">
              <a:extLst>
                <a:ext uri="{FF2B5EF4-FFF2-40B4-BE49-F238E27FC236}">
                  <a16:creationId xmlns:a16="http://schemas.microsoft.com/office/drawing/2014/main" id="{5B67B1C3-CDA6-4D42-82A2-338079697A14}"/>
                </a:ext>
              </a:extLst>
            </p:cNvPr>
            <p:cNvSpPr/>
            <p:nvPr/>
          </p:nvSpPr>
          <p:spPr>
            <a:xfrm>
              <a:off x="3583959" y="10652036"/>
              <a:ext cx="578644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38" name="正方形/長方形 737">
              <a:extLst>
                <a:ext uri="{FF2B5EF4-FFF2-40B4-BE49-F238E27FC236}">
                  <a16:creationId xmlns:a16="http://schemas.microsoft.com/office/drawing/2014/main" id="{300E7F4D-94ED-4739-9E83-8AEFFF711325}"/>
                </a:ext>
              </a:extLst>
            </p:cNvPr>
            <p:cNvSpPr/>
            <p:nvPr/>
          </p:nvSpPr>
          <p:spPr>
            <a:xfrm flipH="1">
              <a:off x="1813437" y="10652036"/>
              <a:ext cx="578644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739" name="グループ化 738">
              <a:extLst>
                <a:ext uri="{FF2B5EF4-FFF2-40B4-BE49-F238E27FC236}">
                  <a16:creationId xmlns:a16="http://schemas.microsoft.com/office/drawing/2014/main" id="{0CE5B020-1456-4120-939F-72709C5C375D}"/>
                </a:ext>
              </a:extLst>
            </p:cNvPr>
            <p:cNvGrpSpPr/>
            <p:nvPr/>
          </p:nvGrpSpPr>
          <p:grpSpPr>
            <a:xfrm>
              <a:off x="3393458" y="10238117"/>
              <a:ext cx="773148" cy="513454"/>
              <a:chOff x="4953000" y="5330134"/>
              <a:chExt cx="773148" cy="513454"/>
            </a:xfr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</p:grpSpPr>
          <p:sp>
            <p:nvSpPr>
              <p:cNvPr id="768" name="台形 767">
                <a:extLst>
                  <a:ext uri="{FF2B5EF4-FFF2-40B4-BE49-F238E27FC236}">
                    <a16:creationId xmlns:a16="http://schemas.microsoft.com/office/drawing/2014/main" id="{0DC967A1-F73F-460C-90D1-AE7D63BE4938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9" name="正方形/長方形 768">
                <a:extLst>
                  <a:ext uri="{FF2B5EF4-FFF2-40B4-BE49-F238E27FC236}">
                    <a16:creationId xmlns:a16="http://schemas.microsoft.com/office/drawing/2014/main" id="{D24E3B6A-57CA-47BA-B0D8-CAABBD0CCE6D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70" name="正方形/長方形 769">
                <a:extLst>
                  <a:ext uri="{FF2B5EF4-FFF2-40B4-BE49-F238E27FC236}">
                    <a16:creationId xmlns:a16="http://schemas.microsoft.com/office/drawing/2014/main" id="{7FBEE443-E67A-4BF4-B0BF-50594AC4A99C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71" name="正方形/長方形 770">
                <a:extLst>
                  <a:ext uri="{FF2B5EF4-FFF2-40B4-BE49-F238E27FC236}">
                    <a16:creationId xmlns:a16="http://schemas.microsoft.com/office/drawing/2014/main" id="{E2546BDD-3366-49E4-9516-E4E0688BDD36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72" name="正方形/長方形 771">
                <a:extLst>
                  <a:ext uri="{FF2B5EF4-FFF2-40B4-BE49-F238E27FC236}">
                    <a16:creationId xmlns:a16="http://schemas.microsoft.com/office/drawing/2014/main" id="{769268B2-3039-41E9-B084-E156D65EBD61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73" name="正方形/長方形 772">
                <a:extLst>
                  <a:ext uri="{FF2B5EF4-FFF2-40B4-BE49-F238E27FC236}">
                    <a16:creationId xmlns:a16="http://schemas.microsoft.com/office/drawing/2014/main" id="{15681E31-8F8A-4E28-A9DF-2904266F9A6B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74" name="正方形/長方形 773">
                <a:extLst>
                  <a:ext uri="{FF2B5EF4-FFF2-40B4-BE49-F238E27FC236}">
                    <a16:creationId xmlns:a16="http://schemas.microsoft.com/office/drawing/2014/main" id="{AEC29A75-427F-4629-89CB-B8A192352D10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75" name="正方形/長方形 774">
                <a:extLst>
                  <a:ext uri="{FF2B5EF4-FFF2-40B4-BE49-F238E27FC236}">
                    <a16:creationId xmlns:a16="http://schemas.microsoft.com/office/drawing/2014/main" id="{66ACFD3B-541C-4E98-B486-245548799457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740" name="正方形/長方形 739">
              <a:extLst>
                <a:ext uri="{FF2B5EF4-FFF2-40B4-BE49-F238E27FC236}">
                  <a16:creationId xmlns:a16="http://schemas.microsoft.com/office/drawing/2014/main" id="{1830626D-F23B-4B16-BB40-C80725544952}"/>
                </a:ext>
              </a:extLst>
            </p:cNvPr>
            <p:cNvSpPr/>
            <p:nvPr/>
          </p:nvSpPr>
          <p:spPr>
            <a:xfrm>
              <a:off x="2619368" y="10426234"/>
              <a:ext cx="45719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1" name="正方形/長方形 740">
              <a:extLst>
                <a:ext uri="{FF2B5EF4-FFF2-40B4-BE49-F238E27FC236}">
                  <a16:creationId xmlns:a16="http://schemas.microsoft.com/office/drawing/2014/main" id="{54FE5A7D-DF8A-4D89-AC00-47AECC4D3681}"/>
                </a:ext>
              </a:extLst>
            </p:cNvPr>
            <p:cNvSpPr/>
            <p:nvPr/>
          </p:nvSpPr>
          <p:spPr>
            <a:xfrm>
              <a:off x="3319455" y="10426234"/>
              <a:ext cx="45719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2" name="正方形/長方形 741">
              <a:extLst>
                <a:ext uri="{FF2B5EF4-FFF2-40B4-BE49-F238E27FC236}">
                  <a16:creationId xmlns:a16="http://schemas.microsoft.com/office/drawing/2014/main" id="{35C276A9-9CE2-4D50-9904-4CCC2FB7F9C0}"/>
                </a:ext>
              </a:extLst>
            </p:cNvPr>
            <p:cNvSpPr/>
            <p:nvPr/>
          </p:nvSpPr>
          <p:spPr>
            <a:xfrm>
              <a:off x="2729381" y="10426234"/>
              <a:ext cx="514350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3" name="正方形/長方形 742">
              <a:extLst>
                <a:ext uri="{FF2B5EF4-FFF2-40B4-BE49-F238E27FC236}">
                  <a16:creationId xmlns:a16="http://schemas.microsoft.com/office/drawing/2014/main" id="{5839BBCF-5520-436A-9DB3-C3A7CCFCB372}"/>
                </a:ext>
              </a:extLst>
            </p:cNvPr>
            <p:cNvSpPr/>
            <p:nvPr/>
          </p:nvSpPr>
          <p:spPr>
            <a:xfrm>
              <a:off x="2886252" y="10426234"/>
              <a:ext cx="212222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4" name="正方形/長方形 743">
              <a:extLst>
                <a:ext uri="{FF2B5EF4-FFF2-40B4-BE49-F238E27FC236}">
                  <a16:creationId xmlns:a16="http://schemas.microsoft.com/office/drawing/2014/main" id="{55DDAF50-7F37-4B0A-8A53-46D85D562048}"/>
                </a:ext>
              </a:extLst>
            </p:cNvPr>
            <p:cNvSpPr/>
            <p:nvPr/>
          </p:nvSpPr>
          <p:spPr>
            <a:xfrm>
              <a:off x="2691280" y="10241983"/>
              <a:ext cx="602166" cy="11329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5" name="楕円 744">
              <a:extLst>
                <a:ext uri="{FF2B5EF4-FFF2-40B4-BE49-F238E27FC236}">
                  <a16:creationId xmlns:a16="http://schemas.microsoft.com/office/drawing/2014/main" id="{BC050C4E-B58E-488B-ABB9-D0AB2F19CB18}"/>
                </a:ext>
              </a:extLst>
            </p:cNvPr>
            <p:cNvSpPr/>
            <p:nvPr/>
          </p:nvSpPr>
          <p:spPr>
            <a:xfrm>
              <a:off x="2763491" y="9863428"/>
              <a:ext cx="68221" cy="113292"/>
            </a:xfrm>
            <a:prstGeom prst="ellipse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6" name="楕円 745">
              <a:extLst>
                <a:ext uri="{FF2B5EF4-FFF2-40B4-BE49-F238E27FC236}">
                  <a16:creationId xmlns:a16="http://schemas.microsoft.com/office/drawing/2014/main" id="{86B635DF-1085-49A1-9DFB-B320E5CB0ABE}"/>
                </a:ext>
              </a:extLst>
            </p:cNvPr>
            <p:cNvSpPr/>
            <p:nvPr/>
          </p:nvSpPr>
          <p:spPr>
            <a:xfrm>
              <a:off x="3142110" y="9863428"/>
              <a:ext cx="68221" cy="113292"/>
            </a:xfrm>
            <a:prstGeom prst="ellipse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47" name="フリーフォーム: 図形 746">
              <a:extLst>
                <a:ext uri="{FF2B5EF4-FFF2-40B4-BE49-F238E27FC236}">
                  <a16:creationId xmlns:a16="http://schemas.microsoft.com/office/drawing/2014/main" id="{AC5DB510-25AF-4CF6-9AF7-A2A16B16169D}"/>
                </a:ext>
              </a:extLst>
            </p:cNvPr>
            <p:cNvSpPr/>
            <p:nvPr/>
          </p:nvSpPr>
          <p:spPr>
            <a:xfrm>
              <a:off x="2474541" y="9963338"/>
              <a:ext cx="1008112" cy="294035"/>
            </a:xfrm>
            <a:custGeom>
              <a:avLst/>
              <a:gdLst>
                <a:gd name="connsiteX0" fmla="*/ 232070 w 1008112"/>
                <a:gd name="connsiteY0" fmla="*/ 0 h 294035"/>
                <a:gd name="connsiteX1" fmla="*/ 776042 w 1008112"/>
                <a:gd name="connsiteY1" fmla="*/ 0 h 294035"/>
                <a:gd name="connsiteX2" fmla="*/ 738744 w 1008112"/>
                <a:gd name="connsiteY2" fmla="*/ 181739 h 294035"/>
                <a:gd name="connsiteX3" fmla="*/ 771413 w 1008112"/>
                <a:gd name="connsiteY3" fmla="*/ 198187 h 294035"/>
                <a:gd name="connsiteX4" fmla="*/ 1008112 w 1008112"/>
                <a:gd name="connsiteY4" fmla="*/ 198187 h 294035"/>
                <a:gd name="connsiteX5" fmla="*/ 961780 w 1008112"/>
                <a:gd name="connsiteY5" fmla="*/ 294035 h 294035"/>
                <a:gd name="connsiteX6" fmla="*/ 46332 w 1008112"/>
                <a:gd name="connsiteY6" fmla="*/ 294035 h 294035"/>
                <a:gd name="connsiteX7" fmla="*/ 0 w 1008112"/>
                <a:gd name="connsiteY7" fmla="*/ 198187 h 294035"/>
                <a:gd name="connsiteX8" fmla="*/ 236700 w 1008112"/>
                <a:gd name="connsiteY8" fmla="*/ 198187 h 294035"/>
                <a:gd name="connsiteX9" fmla="*/ 269368 w 1008112"/>
                <a:gd name="connsiteY9" fmla="*/ 181739 h 294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08112" h="294035">
                  <a:moveTo>
                    <a:pt x="232070" y="0"/>
                  </a:moveTo>
                  <a:lnTo>
                    <a:pt x="776042" y="0"/>
                  </a:lnTo>
                  <a:lnTo>
                    <a:pt x="738744" y="181739"/>
                  </a:lnTo>
                  <a:lnTo>
                    <a:pt x="771413" y="198187"/>
                  </a:lnTo>
                  <a:lnTo>
                    <a:pt x="1008112" y="198187"/>
                  </a:lnTo>
                  <a:lnTo>
                    <a:pt x="961780" y="294035"/>
                  </a:lnTo>
                  <a:lnTo>
                    <a:pt x="46332" y="294035"/>
                  </a:lnTo>
                  <a:lnTo>
                    <a:pt x="0" y="198187"/>
                  </a:lnTo>
                  <a:lnTo>
                    <a:pt x="236700" y="198187"/>
                  </a:lnTo>
                  <a:lnTo>
                    <a:pt x="269368" y="181739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748" name="グループ化 747">
              <a:extLst>
                <a:ext uri="{FF2B5EF4-FFF2-40B4-BE49-F238E27FC236}">
                  <a16:creationId xmlns:a16="http://schemas.microsoft.com/office/drawing/2014/main" id="{A26B2ED1-7097-4DEA-8516-4A3807DF043A}"/>
                </a:ext>
              </a:extLst>
            </p:cNvPr>
            <p:cNvGrpSpPr/>
            <p:nvPr/>
          </p:nvGrpSpPr>
          <p:grpSpPr>
            <a:xfrm flipH="1">
              <a:off x="1809434" y="10238117"/>
              <a:ext cx="773148" cy="513454"/>
              <a:chOff x="4953000" y="5330134"/>
              <a:chExt cx="773148" cy="513454"/>
            </a:xfr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</p:grpSpPr>
          <p:sp>
            <p:nvSpPr>
              <p:cNvPr id="759" name="台形 758">
                <a:extLst>
                  <a:ext uri="{FF2B5EF4-FFF2-40B4-BE49-F238E27FC236}">
                    <a16:creationId xmlns:a16="http://schemas.microsoft.com/office/drawing/2014/main" id="{4531C6AE-D57A-47E6-9BF2-374651A6E0B0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0" name="正方形/長方形 759">
                <a:extLst>
                  <a:ext uri="{FF2B5EF4-FFF2-40B4-BE49-F238E27FC236}">
                    <a16:creationId xmlns:a16="http://schemas.microsoft.com/office/drawing/2014/main" id="{8AC595F4-C3BF-4D4D-9642-8585E558A54F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1" name="正方形/長方形 760">
                <a:extLst>
                  <a:ext uri="{FF2B5EF4-FFF2-40B4-BE49-F238E27FC236}">
                    <a16:creationId xmlns:a16="http://schemas.microsoft.com/office/drawing/2014/main" id="{8D69C73F-0F76-492F-8789-7182A146F40C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2" name="正方形/長方形 761">
                <a:extLst>
                  <a:ext uri="{FF2B5EF4-FFF2-40B4-BE49-F238E27FC236}">
                    <a16:creationId xmlns:a16="http://schemas.microsoft.com/office/drawing/2014/main" id="{6EAC98C0-65EF-40E9-AFC3-38309AD29224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3" name="正方形/長方形 762">
                <a:extLst>
                  <a:ext uri="{FF2B5EF4-FFF2-40B4-BE49-F238E27FC236}">
                    <a16:creationId xmlns:a16="http://schemas.microsoft.com/office/drawing/2014/main" id="{0F3C2490-F494-4C68-9C0F-F3F9595C9487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4" name="正方形/長方形 763">
                <a:extLst>
                  <a:ext uri="{FF2B5EF4-FFF2-40B4-BE49-F238E27FC236}">
                    <a16:creationId xmlns:a16="http://schemas.microsoft.com/office/drawing/2014/main" id="{4599F6E1-F6E7-4817-9F1B-EB469CB0BB81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5" name="正方形/長方形 764">
                <a:extLst>
                  <a:ext uri="{FF2B5EF4-FFF2-40B4-BE49-F238E27FC236}">
                    <a16:creationId xmlns:a16="http://schemas.microsoft.com/office/drawing/2014/main" id="{884C91B7-690D-40BD-AC3A-6466A1A8D5F1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6" name="正方形/長方形 765">
                <a:extLst>
                  <a:ext uri="{FF2B5EF4-FFF2-40B4-BE49-F238E27FC236}">
                    <a16:creationId xmlns:a16="http://schemas.microsoft.com/office/drawing/2014/main" id="{6640E2DC-838D-4187-A822-8F27A892D5D2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7" name="正方形/長方形 766">
                <a:extLst>
                  <a:ext uri="{FF2B5EF4-FFF2-40B4-BE49-F238E27FC236}">
                    <a16:creationId xmlns:a16="http://schemas.microsoft.com/office/drawing/2014/main" id="{A486D103-BA1E-4514-BF42-DB1F6EA0390C}"/>
                  </a:ext>
                </a:extLst>
              </p:cNvPr>
              <p:cNvSpPr/>
              <p:nvPr/>
            </p:nvSpPr>
            <p:spPr>
              <a:xfrm>
                <a:off x="5038725" y="5651184"/>
                <a:ext cx="683420" cy="59054"/>
              </a:xfrm>
              <a:prstGeom prst="rect">
                <a:avLst/>
              </a:prstGeom>
              <a:grpFill/>
              <a:ln w="19050" cap="flat" cmpd="sng" algn="ctr">
                <a:solidFill>
                  <a:srgbClr val="993300"/>
                </a:solidFill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749" name="台形 748">
              <a:extLst>
                <a:ext uri="{FF2B5EF4-FFF2-40B4-BE49-F238E27FC236}">
                  <a16:creationId xmlns:a16="http://schemas.microsoft.com/office/drawing/2014/main" id="{5E431FBB-7C1E-4A0E-8BF1-786A8F2409D6}"/>
                </a:ext>
              </a:extLst>
            </p:cNvPr>
            <p:cNvSpPr/>
            <p:nvPr/>
          </p:nvSpPr>
          <p:spPr>
            <a:xfrm rot="10800000" flipV="1">
              <a:off x="2474541" y="10322241"/>
              <a:ext cx="1008112" cy="117485"/>
            </a:xfrm>
            <a:prstGeom prst="trapezoid">
              <a:avLst>
                <a:gd name="adj" fmla="val 182135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0" name="台形 749">
              <a:extLst>
                <a:ext uri="{FF2B5EF4-FFF2-40B4-BE49-F238E27FC236}">
                  <a16:creationId xmlns:a16="http://schemas.microsoft.com/office/drawing/2014/main" id="{785D25B0-D13D-41CE-AA04-0081E2FAD2D5}"/>
                </a:ext>
              </a:extLst>
            </p:cNvPr>
            <p:cNvSpPr/>
            <p:nvPr/>
          </p:nvSpPr>
          <p:spPr>
            <a:xfrm rot="10800000" flipV="1">
              <a:off x="2474541" y="10636566"/>
              <a:ext cx="1008112" cy="117485"/>
            </a:xfrm>
            <a:prstGeom prst="trapezoid">
              <a:avLst>
                <a:gd name="adj" fmla="val 4430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1" name="台形 750">
              <a:extLst>
                <a:ext uri="{FF2B5EF4-FFF2-40B4-BE49-F238E27FC236}">
                  <a16:creationId xmlns:a16="http://schemas.microsoft.com/office/drawing/2014/main" id="{E350AA58-BE65-45F7-AC2E-978BF828F1D7}"/>
                </a:ext>
              </a:extLst>
            </p:cNvPr>
            <p:cNvSpPr/>
            <p:nvPr/>
          </p:nvSpPr>
          <p:spPr>
            <a:xfrm>
              <a:off x="3899289" y="10137183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2" name="台形 751">
              <a:extLst>
                <a:ext uri="{FF2B5EF4-FFF2-40B4-BE49-F238E27FC236}">
                  <a16:creationId xmlns:a16="http://schemas.microsoft.com/office/drawing/2014/main" id="{2C7889D8-9AA7-4E63-ACBC-CF12A4D86D5F}"/>
                </a:ext>
              </a:extLst>
            </p:cNvPr>
            <p:cNvSpPr/>
            <p:nvPr/>
          </p:nvSpPr>
          <p:spPr>
            <a:xfrm>
              <a:off x="3899289" y="10318158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3" name="台形 752">
              <a:extLst>
                <a:ext uri="{FF2B5EF4-FFF2-40B4-BE49-F238E27FC236}">
                  <a16:creationId xmlns:a16="http://schemas.microsoft.com/office/drawing/2014/main" id="{54257463-B1F4-41A0-89C3-CDB71954845A}"/>
                </a:ext>
              </a:extLst>
            </p:cNvPr>
            <p:cNvSpPr/>
            <p:nvPr/>
          </p:nvSpPr>
          <p:spPr>
            <a:xfrm flipH="1">
              <a:off x="1735616" y="10137183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4" name="台形 753">
              <a:extLst>
                <a:ext uri="{FF2B5EF4-FFF2-40B4-BE49-F238E27FC236}">
                  <a16:creationId xmlns:a16="http://schemas.microsoft.com/office/drawing/2014/main" id="{109711B7-74A7-45BD-A0D3-90340F8B43D7}"/>
                </a:ext>
              </a:extLst>
            </p:cNvPr>
            <p:cNvSpPr/>
            <p:nvPr/>
          </p:nvSpPr>
          <p:spPr>
            <a:xfrm flipH="1">
              <a:off x="1735616" y="10318158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5" name="正方形/長方形 754">
              <a:extLst>
                <a:ext uri="{FF2B5EF4-FFF2-40B4-BE49-F238E27FC236}">
                  <a16:creationId xmlns:a16="http://schemas.microsoft.com/office/drawing/2014/main" id="{EBA84667-B3C3-4E23-9DE9-AAC7A6A4A80D}"/>
                </a:ext>
              </a:extLst>
            </p:cNvPr>
            <p:cNvSpPr/>
            <p:nvPr/>
          </p:nvSpPr>
          <p:spPr>
            <a:xfrm>
              <a:off x="3479183" y="10559167"/>
              <a:ext cx="683420" cy="59054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6" name="正方形/長方形 755">
              <a:extLst>
                <a:ext uri="{FF2B5EF4-FFF2-40B4-BE49-F238E27FC236}">
                  <a16:creationId xmlns:a16="http://schemas.microsoft.com/office/drawing/2014/main" id="{4443FA6A-9E5B-49C9-BF25-A48A31D09BBF}"/>
                </a:ext>
              </a:extLst>
            </p:cNvPr>
            <p:cNvSpPr/>
            <p:nvPr/>
          </p:nvSpPr>
          <p:spPr>
            <a:xfrm flipH="1">
              <a:off x="1758669" y="10473861"/>
              <a:ext cx="802481" cy="9197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7" name="正方形/長方形 756">
              <a:extLst>
                <a:ext uri="{FF2B5EF4-FFF2-40B4-BE49-F238E27FC236}">
                  <a16:creationId xmlns:a16="http://schemas.microsoft.com/office/drawing/2014/main" id="{46DD9EC6-0C4F-452A-98EB-B292A9257CE6}"/>
                </a:ext>
              </a:extLst>
            </p:cNvPr>
            <p:cNvSpPr/>
            <p:nvPr/>
          </p:nvSpPr>
          <p:spPr>
            <a:xfrm>
              <a:off x="3414890" y="10473861"/>
              <a:ext cx="802481" cy="9197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58" name="正方形/長方形 757">
              <a:extLst>
                <a:ext uri="{FF2B5EF4-FFF2-40B4-BE49-F238E27FC236}">
                  <a16:creationId xmlns:a16="http://schemas.microsoft.com/office/drawing/2014/main" id="{CB2D1766-9CDD-4B1B-858B-2D50CDA9EFB8}"/>
                </a:ext>
              </a:extLst>
            </p:cNvPr>
            <p:cNvSpPr/>
            <p:nvPr/>
          </p:nvSpPr>
          <p:spPr>
            <a:xfrm>
              <a:off x="1737274" y="10736808"/>
              <a:ext cx="2503150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solidFill>
                <a:srgbClr val="993300"/>
              </a:solidFill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C4687B6-6E09-42F3-9392-99E532C1EED0}"/>
              </a:ext>
            </a:extLst>
          </p:cNvPr>
          <p:cNvGrpSpPr/>
          <p:nvPr/>
        </p:nvGrpSpPr>
        <p:grpSpPr>
          <a:xfrm>
            <a:off x="671178" y="834686"/>
            <a:ext cx="2681621" cy="2681619"/>
            <a:chOff x="5244902" y="1769867"/>
            <a:chExt cx="3193708" cy="3193706"/>
          </a:xfrm>
        </p:grpSpPr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A4C76434-FE1A-4BA1-AA9B-C959CF5D218D}"/>
                </a:ext>
              </a:extLst>
            </p:cNvPr>
            <p:cNvSpPr/>
            <p:nvPr/>
          </p:nvSpPr>
          <p:spPr bwMode="auto">
            <a:xfrm>
              <a:off x="5370301" y="1895265"/>
              <a:ext cx="2942910" cy="2942910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19050" cap="flat" cmpd="sng" algn="ctr">
              <a:noFill/>
              <a:prstDash val="soli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" name="円: 塗りつぶしなし 3">
              <a:extLst>
                <a:ext uri="{FF2B5EF4-FFF2-40B4-BE49-F238E27FC236}">
                  <a16:creationId xmlns:a16="http://schemas.microsoft.com/office/drawing/2014/main" id="{F6B6F3F9-E968-4864-B659-FD612383F4D2}"/>
                </a:ext>
              </a:extLst>
            </p:cNvPr>
            <p:cNvSpPr/>
            <p:nvPr/>
          </p:nvSpPr>
          <p:spPr>
            <a:xfrm>
              <a:off x="5308402" y="1833367"/>
              <a:ext cx="3066708" cy="3066706"/>
            </a:xfrm>
            <a:prstGeom prst="donut">
              <a:avLst>
                <a:gd name="adj" fmla="val 2744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" name="円: 塗りつぶしなし 4">
              <a:extLst>
                <a:ext uri="{FF2B5EF4-FFF2-40B4-BE49-F238E27FC236}">
                  <a16:creationId xmlns:a16="http://schemas.microsoft.com/office/drawing/2014/main" id="{3F6C47B2-9B9F-4EAE-9655-0E6CC93C05E6}"/>
                </a:ext>
              </a:extLst>
            </p:cNvPr>
            <p:cNvSpPr/>
            <p:nvPr/>
          </p:nvSpPr>
          <p:spPr>
            <a:xfrm>
              <a:off x="5244902" y="1769867"/>
              <a:ext cx="3193708" cy="3193706"/>
            </a:xfrm>
            <a:prstGeom prst="donut">
              <a:avLst>
                <a:gd name="adj" fmla="val 2744"/>
              </a:avLst>
            </a:prstGeom>
            <a:solidFill>
              <a:srgbClr val="F79646">
                <a:lumMod val="75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AC452756-9FD5-4779-9C13-46C990806073}"/>
                </a:ext>
              </a:extLst>
            </p:cNvPr>
            <p:cNvSpPr/>
            <p:nvPr/>
          </p:nvSpPr>
          <p:spPr>
            <a:xfrm>
              <a:off x="7266457" y="3504547"/>
              <a:ext cx="262732" cy="372834"/>
            </a:xfrm>
            <a:custGeom>
              <a:avLst/>
              <a:gdLst>
                <a:gd name="connsiteX0" fmla="*/ 236288 w 617288"/>
                <a:gd name="connsiteY0" fmla="*/ 354866 h 666811"/>
                <a:gd name="connsiteX1" fmla="*/ 236288 w 617288"/>
                <a:gd name="connsiteY1" fmla="*/ 488677 h 666811"/>
                <a:gd name="connsiteX2" fmla="*/ 331009 w 617288"/>
                <a:gd name="connsiteY2" fmla="*/ 488677 h 666811"/>
                <a:gd name="connsiteX3" fmla="*/ 331009 w 617288"/>
                <a:gd name="connsiteY3" fmla="*/ 354866 h 666811"/>
                <a:gd name="connsiteX4" fmla="*/ 112596 w 617288"/>
                <a:gd name="connsiteY4" fmla="*/ 0 h 666811"/>
                <a:gd name="connsiteX5" fmla="*/ 237466 w 617288"/>
                <a:gd name="connsiteY5" fmla="*/ 0 h 666811"/>
                <a:gd name="connsiteX6" fmla="*/ 201201 w 617288"/>
                <a:gd name="connsiteY6" fmla="*/ 69577 h 666811"/>
                <a:gd name="connsiteX7" fmla="*/ 583949 w 617288"/>
                <a:gd name="connsiteY7" fmla="*/ 69577 h 666811"/>
                <a:gd name="connsiteX8" fmla="*/ 583949 w 617288"/>
                <a:gd name="connsiteY8" fmla="*/ 164366 h 666811"/>
                <a:gd name="connsiteX9" fmla="*/ 438958 w 617288"/>
                <a:gd name="connsiteY9" fmla="*/ 164366 h 666811"/>
                <a:gd name="connsiteX10" fmla="*/ 438958 w 617288"/>
                <a:gd name="connsiteY10" fmla="*/ 260077 h 666811"/>
                <a:gd name="connsiteX11" fmla="*/ 583949 w 617288"/>
                <a:gd name="connsiteY11" fmla="*/ 260077 h 666811"/>
                <a:gd name="connsiteX12" fmla="*/ 583949 w 617288"/>
                <a:gd name="connsiteY12" fmla="*/ 354866 h 666811"/>
                <a:gd name="connsiteX13" fmla="*/ 438958 w 617288"/>
                <a:gd name="connsiteY13" fmla="*/ 354866 h 666811"/>
                <a:gd name="connsiteX14" fmla="*/ 438958 w 617288"/>
                <a:gd name="connsiteY14" fmla="*/ 488677 h 666811"/>
                <a:gd name="connsiteX15" fmla="*/ 617288 w 617288"/>
                <a:gd name="connsiteY15" fmla="*/ 488677 h 666811"/>
                <a:gd name="connsiteX16" fmla="*/ 617288 w 617288"/>
                <a:gd name="connsiteY16" fmla="*/ 583466 h 666811"/>
                <a:gd name="connsiteX17" fmla="*/ 438958 w 617288"/>
                <a:gd name="connsiteY17" fmla="*/ 583466 h 666811"/>
                <a:gd name="connsiteX18" fmla="*/ 438958 w 617288"/>
                <a:gd name="connsiteY18" fmla="*/ 666811 h 666811"/>
                <a:gd name="connsiteX19" fmla="*/ 331009 w 617288"/>
                <a:gd name="connsiteY19" fmla="*/ 666811 h 666811"/>
                <a:gd name="connsiteX20" fmla="*/ 331009 w 617288"/>
                <a:gd name="connsiteY20" fmla="*/ 583466 h 666811"/>
                <a:gd name="connsiteX21" fmla="*/ 0 w 617288"/>
                <a:gd name="connsiteY21" fmla="*/ 583466 h 666811"/>
                <a:gd name="connsiteX22" fmla="*/ 0 w 617288"/>
                <a:gd name="connsiteY22" fmla="*/ 488677 h 666811"/>
                <a:gd name="connsiteX23" fmla="*/ 147918 w 617288"/>
                <a:gd name="connsiteY23" fmla="*/ 488677 h 666811"/>
                <a:gd name="connsiteX24" fmla="*/ 147918 w 617288"/>
                <a:gd name="connsiteY24" fmla="*/ 354866 h 666811"/>
                <a:gd name="connsiteX25" fmla="*/ 78070 w 617288"/>
                <a:gd name="connsiteY25" fmla="*/ 354866 h 666811"/>
                <a:gd name="connsiteX26" fmla="*/ 78070 w 617288"/>
                <a:gd name="connsiteY26" fmla="*/ 260077 h 666811"/>
                <a:gd name="connsiteX27" fmla="*/ 331009 w 617288"/>
                <a:gd name="connsiteY27" fmla="*/ 260077 h 666811"/>
                <a:gd name="connsiteX28" fmla="*/ 331009 w 617288"/>
                <a:gd name="connsiteY28" fmla="*/ 164366 h 666811"/>
                <a:gd name="connsiteX29" fmla="*/ 151795 w 617288"/>
                <a:gd name="connsiteY29" fmla="*/ 164366 h 666811"/>
                <a:gd name="connsiteX30" fmla="*/ 124870 w 617288"/>
                <a:gd name="connsiteY30" fmla="*/ 216024 h 666811"/>
                <a:gd name="connsiteX31" fmla="*/ 0 w 617288"/>
                <a:gd name="connsiteY31" fmla="*/ 216024 h 666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617288" h="666811">
                  <a:moveTo>
                    <a:pt x="236288" y="354866"/>
                  </a:moveTo>
                  <a:lnTo>
                    <a:pt x="236288" y="488677"/>
                  </a:lnTo>
                  <a:lnTo>
                    <a:pt x="331009" y="488677"/>
                  </a:lnTo>
                  <a:lnTo>
                    <a:pt x="331009" y="354866"/>
                  </a:lnTo>
                  <a:close/>
                  <a:moveTo>
                    <a:pt x="112596" y="0"/>
                  </a:moveTo>
                  <a:lnTo>
                    <a:pt x="237466" y="0"/>
                  </a:lnTo>
                  <a:lnTo>
                    <a:pt x="201201" y="69577"/>
                  </a:lnTo>
                  <a:lnTo>
                    <a:pt x="583949" y="69577"/>
                  </a:lnTo>
                  <a:lnTo>
                    <a:pt x="583949" y="164366"/>
                  </a:lnTo>
                  <a:lnTo>
                    <a:pt x="438958" y="164366"/>
                  </a:lnTo>
                  <a:lnTo>
                    <a:pt x="438958" y="260077"/>
                  </a:lnTo>
                  <a:lnTo>
                    <a:pt x="583949" y="260077"/>
                  </a:lnTo>
                  <a:lnTo>
                    <a:pt x="583949" y="354866"/>
                  </a:lnTo>
                  <a:lnTo>
                    <a:pt x="438958" y="354866"/>
                  </a:lnTo>
                  <a:lnTo>
                    <a:pt x="438958" y="488677"/>
                  </a:lnTo>
                  <a:lnTo>
                    <a:pt x="617288" y="488677"/>
                  </a:lnTo>
                  <a:lnTo>
                    <a:pt x="617288" y="583466"/>
                  </a:lnTo>
                  <a:lnTo>
                    <a:pt x="438958" y="583466"/>
                  </a:lnTo>
                  <a:lnTo>
                    <a:pt x="438958" y="666811"/>
                  </a:lnTo>
                  <a:lnTo>
                    <a:pt x="331009" y="666811"/>
                  </a:lnTo>
                  <a:lnTo>
                    <a:pt x="331009" y="583466"/>
                  </a:lnTo>
                  <a:lnTo>
                    <a:pt x="0" y="583466"/>
                  </a:lnTo>
                  <a:lnTo>
                    <a:pt x="0" y="488677"/>
                  </a:lnTo>
                  <a:lnTo>
                    <a:pt x="147918" y="488677"/>
                  </a:lnTo>
                  <a:lnTo>
                    <a:pt x="147918" y="354866"/>
                  </a:lnTo>
                  <a:lnTo>
                    <a:pt x="78070" y="354866"/>
                  </a:lnTo>
                  <a:lnTo>
                    <a:pt x="78070" y="260077"/>
                  </a:lnTo>
                  <a:lnTo>
                    <a:pt x="331009" y="260077"/>
                  </a:lnTo>
                  <a:lnTo>
                    <a:pt x="331009" y="164366"/>
                  </a:lnTo>
                  <a:lnTo>
                    <a:pt x="151795" y="164366"/>
                  </a:lnTo>
                  <a:lnTo>
                    <a:pt x="124870" y="216024"/>
                  </a:lnTo>
                  <a:lnTo>
                    <a:pt x="0" y="216024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" name="円: 塗りつぶしなし 6">
              <a:extLst>
                <a:ext uri="{FF2B5EF4-FFF2-40B4-BE49-F238E27FC236}">
                  <a16:creationId xmlns:a16="http://schemas.microsoft.com/office/drawing/2014/main" id="{7615D696-FC45-4E18-89A5-E30A1B66D1A6}"/>
                </a:ext>
              </a:extLst>
            </p:cNvPr>
            <p:cNvSpPr/>
            <p:nvPr/>
          </p:nvSpPr>
          <p:spPr>
            <a:xfrm>
              <a:off x="6999627" y="3514557"/>
              <a:ext cx="248870" cy="358062"/>
            </a:xfrm>
            <a:prstGeom prst="donut">
              <a:avLst>
                <a:gd name="adj" fmla="val 21259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8" name="円: 塗りつぶしなし 7">
              <a:extLst>
                <a:ext uri="{FF2B5EF4-FFF2-40B4-BE49-F238E27FC236}">
                  <a16:creationId xmlns:a16="http://schemas.microsoft.com/office/drawing/2014/main" id="{55617BB6-4FD0-4D73-9281-9FEA1F414723}"/>
                </a:ext>
              </a:extLst>
            </p:cNvPr>
            <p:cNvSpPr/>
            <p:nvPr/>
          </p:nvSpPr>
          <p:spPr>
            <a:xfrm>
              <a:off x="6732798" y="3514557"/>
              <a:ext cx="248870" cy="358062"/>
            </a:xfrm>
            <a:prstGeom prst="donut">
              <a:avLst>
                <a:gd name="adj" fmla="val 21259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" name="円: 塗りつぶしなし 8">
              <a:extLst>
                <a:ext uri="{FF2B5EF4-FFF2-40B4-BE49-F238E27FC236}">
                  <a16:creationId xmlns:a16="http://schemas.microsoft.com/office/drawing/2014/main" id="{96CE6107-67AA-42B2-8D4A-FF4AF218979D}"/>
                </a:ext>
              </a:extLst>
            </p:cNvPr>
            <p:cNvSpPr/>
            <p:nvPr/>
          </p:nvSpPr>
          <p:spPr>
            <a:xfrm>
              <a:off x="6465969" y="3514557"/>
              <a:ext cx="248870" cy="358062"/>
            </a:xfrm>
            <a:prstGeom prst="donut">
              <a:avLst>
                <a:gd name="adj" fmla="val 21259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" name="円: 塗りつぶしなし 9">
              <a:extLst>
                <a:ext uri="{FF2B5EF4-FFF2-40B4-BE49-F238E27FC236}">
                  <a16:creationId xmlns:a16="http://schemas.microsoft.com/office/drawing/2014/main" id="{671AEEA7-DB9E-4773-B8AD-DEDBBE339A39}"/>
                </a:ext>
              </a:extLst>
            </p:cNvPr>
            <p:cNvSpPr/>
            <p:nvPr/>
          </p:nvSpPr>
          <p:spPr>
            <a:xfrm>
              <a:off x="6199140" y="3514557"/>
              <a:ext cx="248870" cy="358062"/>
            </a:xfrm>
            <a:prstGeom prst="donut">
              <a:avLst>
                <a:gd name="adj" fmla="val 21259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7506ED65-11DA-476E-8B48-5601B1448945}"/>
                </a:ext>
              </a:extLst>
            </p:cNvPr>
            <p:cNvSpPr/>
            <p:nvPr/>
          </p:nvSpPr>
          <p:spPr>
            <a:xfrm>
              <a:off x="6764894" y="2323387"/>
              <a:ext cx="576064" cy="1080125"/>
            </a:xfrm>
            <a:custGeom>
              <a:avLst/>
              <a:gdLst>
                <a:gd name="connsiteX0" fmla="*/ 288032 w 576064"/>
                <a:gd name="connsiteY0" fmla="*/ 45242 h 1080125"/>
                <a:gd name="connsiteX1" fmla="*/ 42751 w 576064"/>
                <a:gd name="connsiteY1" fmla="*/ 290523 h 1080125"/>
                <a:gd name="connsiteX2" fmla="*/ 42751 w 576064"/>
                <a:gd name="connsiteY2" fmla="*/ 789601 h 1080125"/>
                <a:gd name="connsiteX3" fmla="*/ 288032 w 576064"/>
                <a:gd name="connsiteY3" fmla="*/ 1034882 h 1080125"/>
                <a:gd name="connsiteX4" fmla="*/ 533313 w 576064"/>
                <a:gd name="connsiteY4" fmla="*/ 789601 h 1080125"/>
                <a:gd name="connsiteX5" fmla="*/ 533313 w 576064"/>
                <a:gd name="connsiteY5" fmla="*/ 290523 h 1080125"/>
                <a:gd name="connsiteX6" fmla="*/ 288032 w 576064"/>
                <a:gd name="connsiteY6" fmla="*/ 45242 h 1080125"/>
                <a:gd name="connsiteX7" fmla="*/ 288032 w 576064"/>
                <a:gd name="connsiteY7" fmla="*/ 0 h 1080125"/>
                <a:gd name="connsiteX8" fmla="*/ 576064 w 576064"/>
                <a:gd name="connsiteY8" fmla="*/ 288032 h 1080125"/>
                <a:gd name="connsiteX9" fmla="*/ 576064 w 576064"/>
                <a:gd name="connsiteY9" fmla="*/ 792093 h 1080125"/>
                <a:gd name="connsiteX10" fmla="*/ 288032 w 576064"/>
                <a:gd name="connsiteY10" fmla="*/ 1080125 h 1080125"/>
                <a:gd name="connsiteX11" fmla="*/ 0 w 576064"/>
                <a:gd name="connsiteY11" fmla="*/ 792093 h 1080125"/>
                <a:gd name="connsiteX12" fmla="*/ 0 w 576064"/>
                <a:gd name="connsiteY12" fmla="*/ 288032 h 1080125"/>
                <a:gd name="connsiteX13" fmla="*/ 288032 w 576064"/>
                <a:gd name="connsiteY13" fmla="*/ 0 h 1080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6064" h="1080125">
                  <a:moveTo>
                    <a:pt x="288032" y="45242"/>
                  </a:moveTo>
                  <a:cubicBezTo>
                    <a:pt x="152567" y="45242"/>
                    <a:pt x="42751" y="155058"/>
                    <a:pt x="42751" y="290523"/>
                  </a:cubicBezTo>
                  <a:lnTo>
                    <a:pt x="42751" y="789601"/>
                  </a:lnTo>
                  <a:cubicBezTo>
                    <a:pt x="42751" y="925066"/>
                    <a:pt x="152567" y="1034882"/>
                    <a:pt x="288032" y="1034882"/>
                  </a:cubicBezTo>
                  <a:cubicBezTo>
                    <a:pt x="423497" y="1034882"/>
                    <a:pt x="533313" y="925066"/>
                    <a:pt x="533313" y="789601"/>
                  </a:cubicBezTo>
                  <a:lnTo>
                    <a:pt x="533313" y="290523"/>
                  </a:lnTo>
                  <a:cubicBezTo>
                    <a:pt x="533313" y="155058"/>
                    <a:pt x="423497" y="45242"/>
                    <a:pt x="288032" y="45242"/>
                  </a:cubicBezTo>
                  <a:close/>
                  <a:moveTo>
                    <a:pt x="288032" y="0"/>
                  </a:moveTo>
                  <a:cubicBezTo>
                    <a:pt x="447108" y="0"/>
                    <a:pt x="576064" y="128956"/>
                    <a:pt x="576064" y="288032"/>
                  </a:cubicBezTo>
                  <a:lnTo>
                    <a:pt x="576064" y="792093"/>
                  </a:lnTo>
                  <a:cubicBezTo>
                    <a:pt x="576064" y="951169"/>
                    <a:pt x="447108" y="1080125"/>
                    <a:pt x="288032" y="1080125"/>
                  </a:cubicBezTo>
                  <a:cubicBezTo>
                    <a:pt x="128956" y="1080125"/>
                    <a:pt x="0" y="951169"/>
                    <a:pt x="0" y="792093"/>
                  </a:cubicBezTo>
                  <a:lnTo>
                    <a:pt x="0" y="288032"/>
                  </a:lnTo>
                  <a:cubicBezTo>
                    <a:pt x="0" y="128956"/>
                    <a:pt x="128956" y="0"/>
                    <a:pt x="288032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4784D583-3C54-457F-9A18-8701EDE9B9E9}"/>
                </a:ext>
              </a:extLst>
            </p:cNvPr>
            <p:cNvSpPr/>
            <p:nvPr/>
          </p:nvSpPr>
          <p:spPr>
            <a:xfrm>
              <a:off x="6933851" y="2465300"/>
              <a:ext cx="238150" cy="796298"/>
            </a:xfrm>
            <a:custGeom>
              <a:avLst/>
              <a:gdLst>
                <a:gd name="connsiteX0" fmla="*/ 119075 w 238150"/>
                <a:gd name="connsiteY0" fmla="*/ 47624 h 796298"/>
                <a:gd name="connsiteX1" fmla="*/ 46930 w 238150"/>
                <a:gd name="connsiteY1" fmla="*/ 119769 h 796298"/>
                <a:gd name="connsiteX2" fmla="*/ 46930 w 238150"/>
                <a:gd name="connsiteY2" fmla="*/ 676529 h 796298"/>
                <a:gd name="connsiteX3" fmla="*/ 119075 w 238150"/>
                <a:gd name="connsiteY3" fmla="*/ 748674 h 796298"/>
                <a:gd name="connsiteX4" fmla="*/ 191220 w 238150"/>
                <a:gd name="connsiteY4" fmla="*/ 676529 h 796298"/>
                <a:gd name="connsiteX5" fmla="*/ 191220 w 238150"/>
                <a:gd name="connsiteY5" fmla="*/ 119769 h 796298"/>
                <a:gd name="connsiteX6" fmla="*/ 119075 w 238150"/>
                <a:gd name="connsiteY6" fmla="*/ 47624 h 796298"/>
                <a:gd name="connsiteX7" fmla="*/ 119075 w 238150"/>
                <a:gd name="connsiteY7" fmla="*/ 0 h 796298"/>
                <a:gd name="connsiteX8" fmla="*/ 238150 w 238150"/>
                <a:gd name="connsiteY8" fmla="*/ 119075 h 796298"/>
                <a:gd name="connsiteX9" fmla="*/ 238150 w 238150"/>
                <a:gd name="connsiteY9" fmla="*/ 677223 h 796298"/>
                <a:gd name="connsiteX10" fmla="*/ 119075 w 238150"/>
                <a:gd name="connsiteY10" fmla="*/ 796298 h 796298"/>
                <a:gd name="connsiteX11" fmla="*/ 0 w 238150"/>
                <a:gd name="connsiteY11" fmla="*/ 677223 h 796298"/>
                <a:gd name="connsiteX12" fmla="*/ 0 w 238150"/>
                <a:gd name="connsiteY12" fmla="*/ 119075 h 796298"/>
                <a:gd name="connsiteX13" fmla="*/ 119075 w 238150"/>
                <a:gd name="connsiteY13" fmla="*/ 0 h 796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38150" h="796298">
                  <a:moveTo>
                    <a:pt x="119075" y="47624"/>
                  </a:moveTo>
                  <a:cubicBezTo>
                    <a:pt x="79230" y="47624"/>
                    <a:pt x="46930" y="79924"/>
                    <a:pt x="46930" y="119769"/>
                  </a:cubicBezTo>
                  <a:lnTo>
                    <a:pt x="46930" y="676529"/>
                  </a:lnTo>
                  <a:cubicBezTo>
                    <a:pt x="46930" y="716374"/>
                    <a:pt x="79230" y="748674"/>
                    <a:pt x="119075" y="748674"/>
                  </a:cubicBezTo>
                  <a:cubicBezTo>
                    <a:pt x="158920" y="748674"/>
                    <a:pt x="191220" y="716374"/>
                    <a:pt x="191220" y="676529"/>
                  </a:cubicBezTo>
                  <a:lnTo>
                    <a:pt x="191220" y="119769"/>
                  </a:lnTo>
                  <a:cubicBezTo>
                    <a:pt x="191220" y="79924"/>
                    <a:pt x="158920" y="47624"/>
                    <a:pt x="119075" y="47624"/>
                  </a:cubicBezTo>
                  <a:close/>
                  <a:moveTo>
                    <a:pt x="119075" y="0"/>
                  </a:moveTo>
                  <a:cubicBezTo>
                    <a:pt x="184838" y="0"/>
                    <a:pt x="238150" y="53312"/>
                    <a:pt x="238150" y="119075"/>
                  </a:cubicBezTo>
                  <a:lnTo>
                    <a:pt x="238150" y="677223"/>
                  </a:lnTo>
                  <a:cubicBezTo>
                    <a:pt x="238150" y="742986"/>
                    <a:pt x="184838" y="796298"/>
                    <a:pt x="119075" y="796298"/>
                  </a:cubicBezTo>
                  <a:cubicBezTo>
                    <a:pt x="53312" y="796298"/>
                    <a:pt x="0" y="742986"/>
                    <a:pt x="0" y="677223"/>
                  </a:cubicBezTo>
                  <a:lnTo>
                    <a:pt x="0" y="119075"/>
                  </a:lnTo>
                  <a:cubicBezTo>
                    <a:pt x="0" y="53312"/>
                    <a:pt x="53312" y="0"/>
                    <a:pt x="119075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77992432-0F8F-4449-AAB2-062951FF40EA}"/>
                </a:ext>
              </a:extLst>
            </p:cNvPr>
            <p:cNvSpPr/>
            <p:nvPr/>
          </p:nvSpPr>
          <p:spPr>
            <a:xfrm rot="16200000" flipH="1">
              <a:off x="5994664" y="2668532"/>
              <a:ext cx="1058998" cy="376511"/>
            </a:xfrm>
            <a:custGeom>
              <a:avLst/>
              <a:gdLst>
                <a:gd name="connsiteX0" fmla="*/ 47524 w 1058998"/>
                <a:gd name="connsiteY0" fmla="*/ 137512 h 376511"/>
                <a:gd name="connsiteX1" fmla="*/ 59866 w 1058998"/>
                <a:gd name="connsiteY1" fmla="*/ 137512 h 376511"/>
                <a:gd name="connsiteX2" fmla="*/ 142692 w 1058998"/>
                <a:gd name="connsiteY2" fmla="*/ 51731 h 376511"/>
                <a:gd name="connsiteX3" fmla="*/ 247549 w 1058998"/>
                <a:gd name="connsiteY3" fmla="*/ 51730 h 376511"/>
                <a:gd name="connsiteX4" fmla="*/ 164723 w 1058998"/>
                <a:gd name="connsiteY4" fmla="*/ 137512 h 376511"/>
                <a:gd name="connsiteX5" fmla="*/ 960093 w 1058998"/>
                <a:gd name="connsiteY5" fmla="*/ 137511 h 376511"/>
                <a:gd name="connsiteX6" fmla="*/ 1012717 w 1058998"/>
                <a:gd name="connsiteY6" fmla="*/ 123225 h 376511"/>
                <a:gd name="connsiteX7" fmla="*/ 1012717 w 1058998"/>
                <a:gd name="connsiteY7" fmla="*/ 257449 h 376511"/>
                <a:gd name="connsiteX8" fmla="*/ 960093 w 1058998"/>
                <a:gd name="connsiteY8" fmla="*/ 243163 h 376511"/>
                <a:gd name="connsiteX9" fmla="*/ 47524 w 1058998"/>
                <a:gd name="connsiteY9" fmla="*/ 243164 h 376511"/>
                <a:gd name="connsiteX10" fmla="*/ 47524 w 1058998"/>
                <a:gd name="connsiteY10" fmla="*/ 150294 h 376511"/>
                <a:gd name="connsiteX11" fmla="*/ 0 w 1058998"/>
                <a:gd name="connsiteY11" fmla="*/ 84991 h 376511"/>
                <a:gd name="connsiteX12" fmla="*/ 0 w 1058998"/>
                <a:gd name="connsiteY12" fmla="*/ 291520 h 376511"/>
                <a:gd name="connsiteX13" fmla="*/ 982299 w 1058998"/>
                <a:gd name="connsiteY13" fmla="*/ 291520 h 376511"/>
                <a:gd name="connsiteX14" fmla="*/ 1058998 w 1058998"/>
                <a:gd name="connsiteY14" fmla="*/ 376511 h 376511"/>
                <a:gd name="connsiteX15" fmla="*/ 1058998 w 1058998"/>
                <a:gd name="connsiteY15" fmla="*/ 0 h 376511"/>
                <a:gd name="connsiteX16" fmla="*/ 982299 w 1058998"/>
                <a:gd name="connsiteY16" fmla="*/ 84991 h 376511"/>
                <a:gd name="connsiteX17" fmla="*/ 281720 w 1058998"/>
                <a:gd name="connsiteY17" fmla="*/ 84991 h 376511"/>
                <a:gd name="connsiteX18" fmla="*/ 363782 w 1058998"/>
                <a:gd name="connsiteY18" fmla="*/ 1 h 376511"/>
                <a:gd name="connsiteX19" fmla="*/ 97706 w 1058998"/>
                <a:gd name="connsiteY19" fmla="*/ 1 h 3765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058998" h="376511">
                  <a:moveTo>
                    <a:pt x="47524" y="137512"/>
                  </a:moveTo>
                  <a:lnTo>
                    <a:pt x="59866" y="137512"/>
                  </a:lnTo>
                  <a:lnTo>
                    <a:pt x="142692" y="51731"/>
                  </a:lnTo>
                  <a:lnTo>
                    <a:pt x="247549" y="51730"/>
                  </a:lnTo>
                  <a:lnTo>
                    <a:pt x="164723" y="137512"/>
                  </a:lnTo>
                  <a:lnTo>
                    <a:pt x="960093" y="137511"/>
                  </a:lnTo>
                  <a:lnTo>
                    <a:pt x="1012717" y="123225"/>
                  </a:lnTo>
                  <a:lnTo>
                    <a:pt x="1012717" y="257449"/>
                  </a:lnTo>
                  <a:lnTo>
                    <a:pt x="960093" y="243163"/>
                  </a:lnTo>
                  <a:lnTo>
                    <a:pt x="47524" y="243164"/>
                  </a:lnTo>
                  <a:lnTo>
                    <a:pt x="47524" y="150294"/>
                  </a:lnTo>
                  <a:close/>
                  <a:moveTo>
                    <a:pt x="0" y="84991"/>
                  </a:moveTo>
                  <a:lnTo>
                    <a:pt x="0" y="291520"/>
                  </a:lnTo>
                  <a:lnTo>
                    <a:pt x="982299" y="291520"/>
                  </a:lnTo>
                  <a:lnTo>
                    <a:pt x="1058998" y="376511"/>
                  </a:lnTo>
                  <a:lnTo>
                    <a:pt x="1058998" y="0"/>
                  </a:lnTo>
                  <a:lnTo>
                    <a:pt x="982299" y="84991"/>
                  </a:lnTo>
                  <a:lnTo>
                    <a:pt x="281720" y="84991"/>
                  </a:lnTo>
                  <a:lnTo>
                    <a:pt x="363782" y="1"/>
                  </a:lnTo>
                  <a:lnTo>
                    <a:pt x="97706" y="1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2145A4CC-CE2E-486F-A97F-8A1B792D33A2}"/>
                </a:ext>
              </a:extLst>
            </p:cNvPr>
            <p:cNvSpPr/>
            <p:nvPr/>
          </p:nvSpPr>
          <p:spPr>
            <a:xfrm>
              <a:off x="5822177" y="2924701"/>
              <a:ext cx="2105474" cy="1517830"/>
            </a:xfrm>
            <a:custGeom>
              <a:avLst/>
              <a:gdLst>
                <a:gd name="connsiteX0" fmla="*/ 110639 w 2105474"/>
                <a:gd name="connsiteY0" fmla="*/ 0 h 1517830"/>
                <a:gd name="connsiteX1" fmla="*/ 102049 w 2105474"/>
                <a:gd name="connsiteY1" fmla="*/ 56290 h 1517830"/>
                <a:gd name="connsiteX2" fmla="*/ 98553 w 2105474"/>
                <a:gd name="connsiteY2" fmla="*/ 125523 h 1517830"/>
                <a:gd name="connsiteX3" fmla="*/ 83803 w 2105474"/>
                <a:gd name="connsiteY3" fmla="*/ 165749 h 1517830"/>
                <a:gd name="connsiteX4" fmla="*/ 38191 w 2105474"/>
                <a:gd name="connsiteY4" fmla="*/ 466905 h 1517830"/>
                <a:gd name="connsiteX5" fmla="*/ 1052737 w 2105474"/>
                <a:gd name="connsiteY5" fmla="*/ 1479639 h 1517830"/>
                <a:gd name="connsiteX6" fmla="*/ 2067283 w 2105474"/>
                <a:gd name="connsiteY6" fmla="*/ 466905 h 1517830"/>
                <a:gd name="connsiteX7" fmla="*/ 2021671 w 2105474"/>
                <a:gd name="connsiteY7" fmla="*/ 165749 h 1517830"/>
                <a:gd name="connsiteX8" fmla="*/ 2017415 w 2105474"/>
                <a:gd name="connsiteY8" fmla="*/ 154141 h 1517830"/>
                <a:gd name="connsiteX9" fmla="*/ 2012474 w 2105474"/>
                <a:gd name="connsiteY9" fmla="*/ 56290 h 1517830"/>
                <a:gd name="connsiteX10" fmla="*/ 2008068 w 2105474"/>
                <a:gd name="connsiteY10" fmla="*/ 27423 h 1517830"/>
                <a:gd name="connsiteX11" fmla="*/ 2022745 w 2105474"/>
                <a:gd name="connsiteY11" fmla="*/ 57838 h 1517830"/>
                <a:gd name="connsiteX12" fmla="*/ 2105474 w 2105474"/>
                <a:gd name="connsiteY12" fmla="*/ 466905 h 1517830"/>
                <a:gd name="connsiteX13" fmla="*/ 1052737 w 2105474"/>
                <a:gd name="connsiteY13" fmla="*/ 1517830 h 1517830"/>
                <a:gd name="connsiteX14" fmla="*/ 0 w 2105474"/>
                <a:gd name="connsiteY14" fmla="*/ 466905 h 1517830"/>
                <a:gd name="connsiteX15" fmla="*/ 82730 w 2105474"/>
                <a:gd name="connsiteY15" fmla="*/ 57838 h 1517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2105474" h="1517830">
                  <a:moveTo>
                    <a:pt x="110639" y="0"/>
                  </a:moveTo>
                  <a:lnTo>
                    <a:pt x="102049" y="56290"/>
                  </a:lnTo>
                  <a:lnTo>
                    <a:pt x="98553" y="125523"/>
                  </a:lnTo>
                  <a:lnTo>
                    <a:pt x="83803" y="165749"/>
                  </a:lnTo>
                  <a:cubicBezTo>
                    <a:pt x="54160" y="260884"/>
                    <a:pt x="38191" y="362033"/>
                    <a:pt x="38191" y="466905"/>
                  </a:cubicBezTo>
                  <a:cubicBezTo>
                    <a:pt x="38191" y="1026223"/>
                    <a:pt x="492419" y="1479639"/>
                    <a:pt x="1052737" y="1479639"/>
                  </a:cubicBezTo>
                  <a:cubicBezTo>
                    <a:pt x="1613055" y="1479639"/>
                    <a:pt x="2067283" y="1026223"/>
                    <a:pt x="2067283" y="466905"/>
                  </a:cubicBezTo>
                  <a:cubicBezTo>
                    <a:pt x="2067283" y="362033"/>
                    <a:pt x="2051314" y="260884"/>
                    <a:pt x="2021671" y="165749"/>
                  </a:cubicBezTo>
                  <a:lnTo>
                    <a:pt x="2017415" y="154141"/>
                  </a:lnTo>
                  <a:lnTo>
                    <a:pt x="2012474" y="56290"/>
                  </a:lnTo>
                  <a:lnTo>
                    <a:pt x="2008068" y="27423"/>
                  </a:lnTo>
                  <a:lnTo>
                    <a:pt x="2022745" y="57838"/>
                  </a:lnTo>
                  <a:cubicBezTo>
                    <a:pt x="2076016" y="183569"/>
                    <a:pt x="2105474" y="321803"/>
                    <a:pt x="2105474" y="466905"/>
                  </a:cubicBezTo>
                  <a:cubicBezTo>
                    <a:pt x="2105474" y="1047315"/>
                    <a:pt x="1634148" y="1517830"/>
                    <a:pt x="1052737" y="1517830"/>
                  </a:cubicBezTo>
                  <a:cubicBezTo>
                    <a:pt x="471326" y="1517830"/>
                    <a:pt x="0" y="1047315"/>
                    <a:pt x="0" y="466905"/>
                  </a:cubicBezTo>
                  <a:cubicBezTo>
                    <a:pt x="0" y="321803"/>
                    <a:pt x="29458" y="183569"/>
                    <a:pt x="82730" y="57838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13974808-9AE6-4828-96C3-85F5452B3F9B}"/>
                </a:ext>
              </a:extLst>
            </p:cNvPr>
            <p:cNvSpPr/>
            <p:nvPr/>
          </p:nvSpPr>
          <p:spPr>
            <a:xfrm rot="7603195">
              <a:off x="5792145" y="266085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D35C6998-4F6D-41B0-91B8-7DDD4760305B}"/>
                </a:ext>
              </a:extLst>
            </p:cNvPr>
            <p:cNvSpPr/>
            <p:nvPr/>
          </p:nvSpPr>
          <p:spPr>
            <a:xfrm rot="5766844">
              <a:off x="5582323" y="2772186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B9DCAC4D-C3E8-4ABD-820F-B7575B12FE20}"/>
                </a:ext>
              </a:extLst>
            </p:cNvPr>
            <p:cNvSpPr/>
            <p:nvPr/>
          </p:nvSpPr>
          <p:spPr>
            <a:xfrm rot="7647625">
              <a:off x="5741892" y="304323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E6703204-E470-43C9-840A-1E575BEDF18D}"/>
                </a:ext>
              </a:extLst>
            </p:cNvPr>
            <p:cNvSpPr/>
            <p:nvPr/>
          </p:nvSpPr>
          <p:spPr>
            <a:xfrm rot="4365284">
              <a:off x="5449741" y="319998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7992ADF2-A1C5-4778-BF76-6985758C142B}"/>
                </a:ext>
              </a:extLst>
            </p:cNvPr>
            <p:cNvSpPr/>
            <p:nvPr/>
          </p:nvSpPr>
          <p:spPr>
            <a:xfrm rot="6362921">
              <a:off x="5687264" y="3365587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E6A78F89-5515-4899-BF0C-DF6E19646939}"/>
                </a:ext>
              </a:extLst>
            </p:cNvPr>
            <p:cNvSpPr/>
            <p:nvPr/>
          </p:nvSpPr>
          <p:spPr>
            <a:xfrm rot="5152725">
              <a:off x="5779689" y="3671536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C3429874-72D4-4CAF-BCB9-82DB18F22C48}"/>
                </a:ext>
              </a:extLst>
            </p:cNvPr>
            <p:cNvSpPr/>
            <p:nvPr/>
          </p:nvSpPr>
          <p:spPr>
            <a:xfrm rot="3688709">
              <a:off x="5995200" y="398585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9BE6C1BC-0F1F-49D1-9F78-1A81E6F13ADA}"/>
                </a:ext>
              </a:extLst>
            </p:cNvPr>
            <p:cNvSpPr/>
            <p:nvPr/>
          </p:nvSpPr>
          <p:spPr>
            <a:xfrm rot="2683930">
              <a:off x="5527420" y="364619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3A57ADFB-BC52-41AA-BBA3-F2B2435D1D50}"/>
                </a:ext>
              </a:extLst>
            </p:cNvPr>
            <p:cNvSpPr/>
            <p:nvPr/>
          </p:nvSpPr>
          <p:spPr>
            <a:xfrm rot="1918559">
              <a:off x="5673544" y="396987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CF55ECC6-E3C5-4246-9530-81E23C29062C}"/>
                </a:ext>
              </a:extLst>
            </p:cNvPr>
            <p:cNvSpPr/>
            <p:nvPr/>
          </p:nvSpPr>
          <p:spPr>
            <a:xfrm rot="332595">
              <a:off x="5987485" y="425189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8F116CB5-C900-496E-9ED4-D2C747AA946B}"/>
                </a:ext>
              </a:extLst>
            </p:cNvPr>
            <p:cNvSpPr/>
            <p:nvPr/>
          </p:nvSpPr>
          <p:spPr>
            <a:xfrm rot="18000000" flipH="1">
              <a:off x="6853991" y="4264653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BA062DE3-FEE1-48A0-B563-50819E961C08}"/>
                </a:ext>
              </a:extLst>
            </p:cNvPr>
            <p:cNvSpPr/>
            <p:nvPr/>
          </p:nvSpPr>
          <p:spPr>
            <a:xfrm rot="3600000">
              <a:off x="6593160" y="4264653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7" name="二等辺三角形 9">
              <a:extLst>
                <a:ext uri="{FF2B5EF4-FFF2-40B4-BE49-F238E27FC236}">
                  <a16:creationId xmlns:a16="http://schemas.microsoft.com/office/drawing/2014/main" id="{50A8E894-1E07-478C-92C4-37467C95A559}"/>
                </a:ext>
              </a:extLst>
            </p:cNvPr>
            <p:cNvSpPr/>
            <p:nvPr/>
          </p:nvSpPr>
          <p:spPr>
            <a:xfrm rot="5400000">
              <a:off x="6605428" y="4218064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8" name="二等辺三角形 9">
              <a:extLst>
                <a:ext uri="{FF2B5EF4-FFF2-40B4-BE49-F238E27FC236}">
                  <a16:creationId xmlns:a16="http://schemas.microsoft.com/office/drawing/2014/main" id="{226D1851-DB3E-45D9-8308-0202F8D6AA03}"/>
                </a:ext>
              </a:extLst>
            </p:cNvPr>
            <p:cNvSpPr/>
            <p:nvPr/>
          </p:nvSpPr>
          <p:spPr>
            <a:xfrm rot="16200000" flipH="1">
              <a:off x="6845935" y="4218064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9" name="四角形: 角を丸くする 28">
              <a:extLst>
                <a:ext uri="{FF2B5EF4-FFF2-40B4-BE49-F238E27FC236}">
                  <a16:creationId xmlns:a16="http://schemas.microsoft.com/office/drawing/2014/main" id="{117D9054-B40D-4D1B-B6E6-86054E499B7B}"/>
                </a:ext>
              </a:extLst>
            </p:cNvPr>
            <p:cNvSpPr/>
            <p:nvPr/>
          </p:nvSpPr>
          <p:spPr>
            <a:xfrm>
              <a:off x="6834409" y="4315531"/>
              <a:ext cx="61367" cy="93985"/>
            </a:xfrm>
            <a:prstGeom prst="round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7CF0B103-A967-47E9-B37C-7F55A83BBAE9}"/>
                </a:ext>
              </a:extLst>
            </p:cNvPr>
            <p:cNvSpPr/>
            <p:nvPr/>
          </p:nvSpPr>
          <p:spPr>
            <a:xfrm rot="20998633">
              <a:off x="7139570" y="4276757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871625CF-FFA0-4E03-91DA-70150C3F2347}"/>
                </a:ext>
              </a:extLst>
            </p:cNvPr>
            <p:cNvSpPr/>
            <p:nvPr/>
          </p:nvSpPr>
          <p:spPr>
            <a:xfrm rot="18583423">
              <a:off x="7120245" y="403648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34DFCD3C-4485-4FBB-AFE7-B02E7A5E6ED0}"/>
                </a:ext>
              </a:extLst>
            </p:cNvPr>
            <p:cNvSpPr/>
            <p:nvPr/>
          </p:nvSpPr>
          <p:spPr>
            <a:xfrm rot="17124560">
              <a:off x="7394723" y="374880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76918BFC-E098-4170-9619-0B4C3442619D}"/>
                </a:ext>
              </a:extLst>
            </p:cNvPr>
            <p:cNvSpPr/>
            <p:nvPr/>
          </p:nvSpPr>
          <p:spPr>
            <a:xfrm rot="19890445">
              <a:off x="7490047" y="3975937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DB39BC55-6E7A-409F-B18A-E12976E12F5B}"/>
                </a:ext>
              </a:extLst>
            </p:cNvPr>
            <p:cNvSpPr/>
            <p:nvPr/>
          </p:nvSpPr>
          <p:spPr>
            <a:xfrm rot="18556837">
              <a:off x="7687581" y="360163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8BCEB767-E80F-4778-BA21-F902A38E894F}"/>
                </a:ext>
              </a:extLst>
            </p:cNvPr>
            <p:cNvSpPr/>
            <p:nvPr/>
          </p:nvSpPr>
          <p:spPr>
            <a:xfrm rot="15106693">
              <a:off x="7483445" y="343287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0739C96C-DAEA-4653-AC49-59D6C65ACF2F}"/>
                </a:ext>
              </a:extLst>
            </p:cNvPr>
            <p:cNvSpPr/>
            <p:nvPr/>
          </p:nvSpPr>
          <p:spPr>
            <a:xfrm rot="14303603">
              <a:off x="7446025" y="3108826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65BF6AC8-911E-4D63-B73F-08E6396F9D6E}"/>
                </a:ext>
              </a:extLst>
            </p:cNvPr>
            <p:cNvSpPr/>
            <p:nvPr/>
          </p:nvSpPr>
          <p:spPr>
            <a:xfrm rot="17124467">
              <a:off x="7692318" y="322588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9FF52597-E1A3-4574-AB60-E2290AF3838E}"/>
                </a:ext>
              </a:extLst>
            </p:cNvPr>
            <p:cNvSpPr/>
            <p:nvPr/>
          </p:nvSpPr>
          <p:spPr>
            <a:xfrm rot="14150737">
              <a:off x="7379457" y="2730788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065C6A9D-EF0C-47EB-B799-27CB874651A1}"/>
                </a:ext>
              </a:extLst>
            </p:cNvPr>
            <p:cNvSpPr/>
            <p:nvPr/>
          </p:nvSpPr>
          <p:spPr>
            <a:xfrm rot="15654360">
              <a:off x="7550907" y="292128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FE9CE0BA-8688-4255-8B5E-0866F7DC0ABF}"/>
              </a:ext>
            </a:extLst>
          </p:cNvPr>
          <p:cNvGrpSpPr/>
          <p:nvPr/>
        </p:nvGrpSpPr>
        <p:grpSpPr>
          <a:xfrm>
            <a:off x="674141" y="3737544"/>
            <a:ext cx="2681621" cy="2681619"/>
            <a:chOff x="1397342" y="1769867"/>
            <a:chExt cx="3193708" cy="3193706"/>
          </a:xfrm>
        </p:grpSpPr>
        <p:sp>
          <p:nvSpPr>
            <p:cNvPr id="41" name="楕円 40">
              <a:extLst>
                <a:ext uri="{FF2B5EF4-FFF2-40B4-BE49-F238E27FC236}">
                  <a16:creationId xmlns:a16="http://schemas.microsoft.com/office/drawing/2014/main" id="{4678A0CB-F4AB-4459-830E-98AD455CCC26}"/>
                </a:ext>
              </a:extLst>
            </p:cNvPr>
            <p:cNvSpPr/>
            <p:nvPr/>
          </p:nvSpPr>
          <p:spPr bwMode="auto">
            <a:xfrm>
              <a:off x="1522741" y="1895265"/>
              <a:ext cx="2942910" cy="2942910"/>
            </a:xfrm>
            <a:prstGeom prst="ellipse">
              <a:avLst/>
            </a:prstGeom>
            <a:solidFill>
              <a:srgbClr val="F79646">
                <a:lumMod val="75000"/>
              </a:srgbClr>
            </a:solidFill>
            <a:ln w="19050" cap="flat" cmpd="sng" algn="ctr">
              <a:noFill/>
              <a:prstDash val="soli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2" name="円: 塗りつぶしなし 41">
              <a:extLst>
                <a:ext uri="{FF2B5EF4-FFF2-40B4-BE49-F238E27FC236}">
                  <a16:creationId xmlns:a16="http://schemas.microsoft.com/office/drawing/2014/main" id="{64E7C5B1-5BAD-499C-AABB-7A1365B64DAD}"/>
                </a:ext>
              </a:extLst>
            </p:cNvPr>
            <p:cNvSpPr/>
            <p:nvPr/>
          </p:nvSpPr>
          <p:spPr>
            <a:xfrm>
              <a:off x="1460842" y="1833367"/>
              <a:ext cx="3066708" cy="3066706"/>
            </a:xfrm>
            <a:prstGeom prst="donut">
              <a:avLst>
                <a:gd name="adj" fmla="val 2744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3" name="円: 塗りつぶしなし 42">
              <a:extLst>
                <a:ext uri="{FF2B5EF4-FFF2-40B4-BE49-F238E27FC236}">
                  <a16:creationId xmlns:a16="http://schemas.microsoft.com/office/drawing/2014/main" id="{7EE5D755-1027-4031-B493-292B1F24CAD7}"/>
                </a:ext>
              </a:extLst>
            </p:cNvPr>
            <p:cNvSpPr/>
            <p:nvPr/>
          </p:nvSpPr>
          <p:spPr>
            <a:xfrm>
              <a:off x="1397342" y="1769867"/>
              <a:ext cx="3193708" cy="3193706"/>
            </a:xfrm>
            <a:prstGeom prst="donut">
              <a:avLst>
                <a:gd name="adj" fmla="val 2744"/>
              </a:avLst>
            </a:prstGeom>
            <a:solidFill>
              <a:srgbClr val="F79646">
                <a:lumMod val="75000"/>
              </a:srgbClr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04A5E187-8B8F-4045-91BF-00A96A4BB174}"/>
                </a:ext>
              </a:extLst>
            </p:cNvPr>
            <p:cNvSpPr/>
            <p:nvPr/>
          </p:nvSpPr>
          <p:spPr>
            <a:xfrm rot="19008110">
              <a:off x="2033393" y="2516034"/>
              <a:ext cx="356654" cy="256036"/>
            </a:xfrm>
            <a:custGeom>
              <a:avLst/>
              <a:gdLst>
                <a:gd name="connsiteX0" fmla="*/ 153715 w 792088"/>
                <a:gd name="connsiteY0" fmla="*/ 390525 h 648072"/>
                <a:gd name="connsiteX1" fmla="*/ 153715 w 792088"/>
                <a:gd name="connsiteY1" fmla="*/ 520586 h 648072"/>
                <a:gd name="connsiteX2" fmla="*/ 638373 w 792088"/>
                <a:gd name="connsiteY2" fmla="*/ 520586 h 648072"/>
                <a:gd name="connsiteX3" fmla="*/ 638373 w 792088"/>
                <a:gd name="connsiteY3" fmla="*/ 390525 h 648072"/>
                <a:gd name="connsiteX4" fmla="*/ 153715 w 792088"/>
                <a:gd name="connsiteY4" fmla="*/ 130175 h 648072"/>
                <a:gd name="connsiteX5" fmla="*/ 153715 w 792088"/>
                <a:gd name="connsiteY5" fmla="*/ 260236 h 648072"/>
                <a:gd name="connsiteX6" fmla="*/ 638373 w 792088"/>
                <a:gd name="connsiteY6" fmla="*/ 260236 h 648072"/>
                <a:gd name="connsiteX7" fmla="*/ 638373 w 792088"/>
                <a:gd name="connsiteY7" fmla="*/ 130175 h 648072"/>
                <a:gd name="connsiteX8" fmla="*/ 0 w 792088"/>
                <a:gd name="connsiteY8" fmla="*/ 0 h 648072"/>
                <a:gd name="connsiteX9" fmla="*/ 792088 w 792088"/>
                <a:gd name="connsiteY9" fmla="*/ 0 h 648072"/>
                <a:gd name="connsiteX10" fmla="*/ 792088 w 792088"/>
                <a:gd name="connsiteY10" fmla="*/ 648072 h 648072"/>
                <a:gd name="connsiteX11" fmla="*/ 0 w 792088"/>
                <a:gd name="connsiteY11" fmla="*/ 648072 h 648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92088" h="648072">
                  <a:moveTo>
                    <a:pt x="153715" y="390525"/>
                  </a:moveTo>
                  <a:lnTo>
                    <a:pt x="153715" y="520586"/>
                  </a:lnTo>
                  <a:lnTo>
                    <a:pt x="638373" y="520586"/>
                  </a:lnTo>
                  <a:lnTo>
                    <a:pt x="638373" y="390525"/>
                  </a:lnTo>
                  <a:close/>
                  <a:moveTo>
                    <a:pt x="153715" y="130175"/>
                  </a:moveTo>
                  <a:lnTo>
                    <a:pt x="153715" y="260236"/>
                  </a:lnTo>
                  <a:lnTo>
                    <a:pt x="638373" y="260236"/>
                  </a:lnTo>
                  <a:lnTo>
                    <a:pt x="638373" y="130175"/>
                  </a:lnTo>
                  <a:close/>
                  <a:moveTo>
                    <a:pt x="0" y="0"/>
                  </a:moveTo>
                  <a:lnTo>
                    <a:pt x="792088" y="0"/>
                  </a:lnTo>
                  <a:lnTo>
                    <a:pt x="792088" y="648072"/>
                  </a:lnTo>
                  <a:lnTo>
                    <a:pt x="0" y="648072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6575F17B-B249-4E1A-9D01-678DA33FF6DE}"/>
                </a:ext>
              </a:extLst>
            </p:cNvPr>
            <p:cNvSpPr/>
            <p:nvPr/>
          </p:nvSpPr>
          <p:spPr>
            <a:xfrm>
              <a:off x="2767705" y="2204864"/>
              <a:ext cx="411914" cy="288022"/>
            </a:xfrm>
            <a:custGeom>
              <a:avLst/>
              <a:gdLst>
                <a:gd name="connsiteX0" fmla="*/ 398649 w 937346"/>
                <a:gd name="connsiteY0" fmla="*/ 0 h 729035"/>
                <a:gd name="connsiteX1" fmla="*/ 538696 w 937346"/>
                <a:gd name="connsiteY1" fmla="*/ 0 h 729035"/>
                <a:gd name="connsiteX2" fmla="*/ 538696 w 937346"/>
                <a:gd name="connsiteY2" fmla="*/ 138113 h 729035"/>
                <a:gd name="connsiteX3" fmla="*/ 895151 w 937346"/>
                <a:gd name="connsiteY3" fmla="*/ 138113 h 729035"/>
                <a:gd name="connsiteX4" fmla="*/ 895151 w 937346"/>
                <a:gd name="connsiteY4" fmla="*/ 268174 h 729035"/>
                <a:gd name="connsiteX5" fmla="*/ 640278 w 937346"/>
                <a:gd name="connsiteY5" fmla="*/ 268174 h 729035"/>
                <a:gd name="connsiteX6" fmla="*/ 937346 w 937346"/>
                <a:gd name="connsiteY6" fmla="*/ 565242 h 729035"/>
                <a:gd name="connsiteX7" fmla="*/ 845379 w 937346"/>
                <a:gd name="connsiteY7" fmla="*/ 657209 h 729035"/>
                <a:gd name="connsiteX8" fmla="*/ 538696 w 937346"/>
                <a:gd name="connsiteY8" fmla="*/ 350526 h 729035"/>
                <a:gd name="connsiteX9" fmla="*/ 538696 w 937346"/>
                <a:gd name="connsiteY9" fmla="*/ 523875 h 729035"/>
                <a:gd name="connsiteX10" fmla="*/ 647501 w 937346"/>
                <a:gd name="connsiteY10" fmla="*/ 523875 h 729035"/>
                <a:gd name="connsiteX11" fmla="*/ 647501 w 937346"/>
                <a:gd name="connsiteY11" fmla="*/ 653936 h 729035"/>
                <a:gd name="connsiteX12" fmla="*/ 538696 w 937346"/>
                <a:gd name="connsiteY12" fmla="*/ 653936 h 729035"/>
                <a:gd name="connsiteX13" fmla="*/ 538696 w 937346"/>
                <a:gd name="connsiteY13" fmla="*/ 729035 h 729035"/>
                <a:gd name="connsiteX14" fmla="*/ 398649 w 937346"/>
                <a:gd name="connsiteY14" fmla="*/ 729035 h 729035"/>
                <a:gd name="connsiteX15" fmla="*/ 398649 w 937346"/>
                <a:gd name="connsiteY15" fmla="*/ 653936 h 729035"/>
                <a:gd name="connsiteX16" fmla="*/ 289843 w 937346"/>
                <a:gd name="connsiteY16" fmla="*/ 653936 h 729035"/>
                <a:gd name="connsiteX17" fmla="*/ 289843 w 937346"/>
                <a:gd name="connsiteY17" fmla="*/ 523875 h 729035"/>
                <a:gd name="connsiteX18" fmla="*/ 398649 w 937346"/>
                <a:gd name="connsiteY18" fmla="*/ 523875 h 729035"/>
                <a:gd name="connsiteX19" fmla="*/ 398649 w 937346"/>
                <a:gd name="connsiteY19" fmla="*/ 350527 h 729035"/>
                <a:gd name="connsiteX20" fmla="*/ 91967 w 937346"/>
                <a:gd name="connsiteY20" fmla="*/ 657209 h 729035"/>
                <a:gd name="connsiteX21" fmla="*/ 0 w 937346"/>
                <a:gd name="connsiteY21" fmla="*/ 565242 h 729035"/>
                <a:gd name="connsiteX22" fmla="*/ 297068 w 937346"/>
                <a:gd name="connsiteY22" fmla="*/ 268174 h 729035"/>
                <a:gd name="connsiteX23" fmla="*/ 42193 w 937346"/>
                <a:gd name="connsiteY23" fmla="*/ 268174 h 729035"/>
                <a:gd name="connsiteX24" fmla="*/ 42193 w 937346"/>
                <a:gd name="connsiteY24" fmla="*/ 138113 h 729035"/>
                <a:gd name="connsiteX25" fmla="*/ 398649 w 937346"/>
                <a:gd name="connsiteY25" fmla="*/ 138113 h 729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37346" h="729035">
                  <a:moveTo>
                    <a:pt x="398649" y="0"/>
                  </a:moveTo>
                  <a:lnTo>
                    <a:pt x="538696" y="0"/>
                  </a:lnTo>
                  <a:lnTo>
                    <a:pt x="538696" y="138113"/>
                  </a:lnTo>
                  <a:lnTo>
                    <a:pt x="895151" y="138113"/>
                  </a:lnTo>
                  <a:lnTo>
                    <a:pt x="895151" y="268174"/>
                  </a:lnTo>
                  <a:lnTo>
                    <a:pt x="640278" y="268174"/>
                  </a:lnTo>
                  <a:lnTo>
                    <a:pt x="937346" y="565242"/>
                  </a:lnTo>
                  <a:lnTo>
                    <a:pt x="845379" y="657209"/>
                  </a:lnTo>
                  <a:lnTo>
                    <a:pt x="538696" y="350526"/>
                  </a:lnTo>
                  <a:lnTo>
                    <a:pt x="538696" y="523875"/>
                  </a:lnTo>
                  <a:lnTo>
                    <a:pt x="647501" y="523875"/>
                  </a:lnTo>
                  <a:lnTo>
                    <a:pt x="647501" y="653936"/>
                  </a:lnTo>
                  <a:lnTo>
                    <a:pt x="538696" y="653936"/>
                  </a:lnTo>
                  <a:lnTo>
                    <a:pt x="538696" y="729035"/>
                  </a:lnTo>
                  <a:lnTo>
                    <a:pt x="398649" y="729035"/>
                  </a:lnTo>
                  <a:lnTo>
                    <a:pt x="398649" y="653936"/>
                  </a:lnTo>
                  <a:lnTo>
                    <a:pt x="289843" y="653936"/>
                  </a:lnTo>
                  <a:lnTo>
                    <a:pt x="289843" y="523875"/>
                  </a:lnTo>
                  <a:lnTo>
                    <a:pt x="398649" y="523875"/>
                  </a:lnTo>
                  <a:lnTo>
                    <a:pt x="398649" y="350527"/>
                  </a:lnTo>
                  <a:lnTo>
                    <a:pt x="91967" y="657209"/>
                  </a:lnTo>
                  <a:lnTo>
                    <a:pt x="0" y="565242"/>
                  </a:lnTo>
                  <a:lnTo>
                    <a:pt x="297068" y="268174"/>
                  </a:lnTo>
                  <a:lnTo>
                    <a:pt x="42193" y="268174"/>
                  </a:lnTo>
                  <a:lnTo>
                    <a:pt x="42193" y="138113"/>
                  </a:lnTo>
                  <a:lnTo>
                    <a:pt x="398649" y="138113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997FF18E-89CC-4CF5-9268-4844F6E1E4B8}"/>
                </a:ext>
              </a:extLst>
            </p:cNvPr>
            <p:cNvSpPr/>
            <p:nvPr/>
          </p:nvSpPr>
          <p:spPr>
            <a:xfrm rot="2739823">
              <a:off x="3508285" y="2492089"/>
              <a:ext cx="373711" cy="280172"/>
            </a:xfrm>
            <a:custGeom>
              <a:avLst/>
              <a:gdLst>
                <a:gd name="connsiteX0" fmla="*/ 596428 w 852016"/>
                <a:gd name="connsiteY0" fmla="*/ 292844 h 709166"/>
                <a:gd name="connsiteX1" fmla="*/ 679771 w 852016"/>
                <a:gd name="connsiteY1" fmla="*/ 292844 h 709166"/>
                <a:gd name="connsiteX2" fmla="*/ 679771 w 852016"/>
                <a:gd name="connsiteY2" fmla="*/ 417130 h 709166"/>
                <a:gd name="connsiteX3" fmla="*/ 596428 w 852016"/>
                <a:gd name="connsiteY3" fmla="*/ 417130 h 709166"/>
                <a:gd name="connsiteX4" fmla="*/ 176858 w 852016"/>
                <a:gd name="connsiteY4" fmla="*/ 161146 h 709166"/>
                <a:gd name="connsiteX5" fmla="*/ 667866 w 852016"/>
                <a:gd name="connsiteY5" fmla="*/ 161146 h 709166"/>
                <a:gd name="connsiteX6" fmla="*/ 667866 w 852016"/>
                <a:gd name="connsiteY6" fmla="*/ 255935 h 709166"/>
                <a:gd name="connsiteX7" fmla="*/ 472604 w 852016"/>
                <a:gd name="connsiteY7" fmla="*/ 255935 h 709166"/>
                <a:gd name="connsiteX8" fmla="*/ 472604 w 852016"/>
                <a:gd name="connsiteY8" fmla="*/ 307593 h 709166"/>
                <a:gd name="connsiteX9" fmla="*/ 560710 w 852016"/>
                <a:gd name="connsiteY9" fmla="*/ 307593 h 709166"/>
                <a:gd name="connsiteX10" fmla="*/ 560710 w 852016"/>
                <a:gd name="connsiteY10" fmla="*/ 402382 h 709166"/>
                <a:gd name="connsiteX11" fmla="*/ 472604 w 852016"/>
                <a:gd name="connsiteY11" fmla="*/ 402382 h 709166"/>
                <a:gd name="connsiteX12" fmla="*/ 472604 w 852016"/>
                <a:gd name="connsiteY12" fmla="*/ 454040 h 709166"/>
                <a:gd name="connsiteX13" fmla="*/ 667866 w 852016"/>
                <a:gd name="connsiteY13" fmla="*/ 454040 h 709166"/>
                <a:gd name="connsiteX14" fmla="*/ 667866 w 852016"/>
                <a:gd name="connsiteY14" fmla="*/ 548829 h 709166"/>
                <a:gd name="connsiteX15" fmla="*/ 176858 w 852016"/>
                <a:gd name="connsiteY15" fmla="*/ 548829 h 709166"/>
                <a:gd name="connsiteX16" fmla="*/ 176858 w 852016"/>
                <a:gd name="connsiteY16" fmla="*/ 454040 h 709166"/>
                <a:gd name="connsiteX17" fmla="*/ 372120 w 852016"/>
                <a:gd name="connsiteY17" fmla="*/ 454040 h 709166"/>
                <a:gd name="connsiteX18" fmla="*/ 372120 w 852016"/>
                <a:gd name="connsiteY18" fmla="*/ 402382 h 709166"/>
                <a:gd name="connsiteX19" fmla="*/ 212577 w 852016"/>
                <a:gd name="connsiteY19" fmla="*/ 402382 h 709166"/>
                <a:gd name="connsiteX20" fmla="*/ 212577 w 852016"/>
                <a:gd name="connsiteY20" fmla="*/ 307593 h 709166"/>
                <a:gd name="connsiteX21" fmla="*/ 372120 w 852016"/>
                <a:gd name="connsiteY21" fmla="*/ 307593 h 709166"/>
                <a:gd name="connsiteX22" fmla="*/ 372120 w 852016"/>
                <a:gd name="connsiteY22" fmla="*/ 255935 h 709166"/>
                <a:gd name="connsiteX23" fmla="*/ 176858 w 852016"/>
                <a:gd name="connsiteY23" fmla="*/ 255935 h 709166"/>
                <a:gd name="connsiteX24" fmla="*/ 114842 w 852016"/>
                <a:gd name="connsiteY24" fmla="*/ 114842 h 709166"/>
                <a:gd name="connsiteX25" fmla="*/ 114842 w 852016"/>
                <a:gd name="connsiteY25" fmla="*/ 594324 h 709166"/>
                <a:gd name="connsiteX26" fmla="*/ 737174 w 852016"/>
                <a:gd name="connsiteY26" fmla="*/ 594324 h 709166"/>
                <a:gd name="connsiteX27" fmla="*/ 737174 w 852016"/>
                <a:gd name="connsiteY27" fmla="*/ 114842 h 709166"/>
                <a:gd name="connsiteX28" fmla="*/ 0 w 852016"/>
                <a:gd name="connsiteY28" fmla="*/ 0 h 709166"/>
                <a:gd name="connsiteX29" fmla="*/ 852016 w 852016"/>
                <a:gd name="connsiteY29" fmla="*/ 0 h 709166"/>
                <a:gd name="connsiteX30" fmla="*/ 852016 w 852016"/>
                <a:gd name="connsiteY30" fmla="*/ 709166 h 709166"/>
                <a:gd name="connsiteX31" fmla="*/ 0 w 852016"/>
                <a:gd name="connsiteY31" fmla="*/ 709166 h 709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852016" h="709166">
                  <a:moveTo>
                    <a:pt x="596428" y="292844"/>
                  </a:moveTo>
                  <a:lnTo>
                    <a:pt x="679771" y="292844"/>
                  </a:lnTo>
                  <a:lnTo>
                    <a:pt x="679771" y="417130"/>
                  </a:lnTo>
                  <a:lnTo>
                    <a:pt x="596428" y="417130"/>
                  </a:lnTo>
                  <a:close/>
                  <a:moveTo>
                    <a:pt x="176858" y="161146"/>
                  </a:moveTo>
                  <a:lnTo>
                    <a:pt x="667866" y="161146"/>
                  </a:lnTo>
                  <a:lnTo>
                    <a:pt x="667866" y="255935"/>
                  </a:lnTo>
                  <a:lnTo>
                    <a:pt x="472604" y="255935"/>
                  </a:lnTo>
                  <a:lnTo>
                    <a:pt x="472604" y="307593"/>
                  </a:lnTo>
                  <a:lnTo>
                    <a:pt x="560710" y="307593"/>
                  </a:lnTo>
                  <a:lnTo>
                    <a:pt x="560710" y="402382"/>
                  </a:lnTo>
                  <a:lnTo>
                    <a:pt x="472604" y="402382"/>
                  </a:lnTo>
                  <a:lnTo>
                    <a:pt x="472604" y="454040"/>
                  </a:lnTo>
                  <a:lnTo>
                    <a:pt x="667866" y="454040"/>
                  </a:lnTo>
                  <a:lnTo>
                    <a:pt x="667866" y="548829"/>
                  </a:lnTo>
                  <a:lnTo>
                    <a:pt x="176858" y="548829"/>
                  </a:lnTo>
                  <a:lnTo>
                    <a:pt x="176858" y="454040"/>
                  </a:lnTo>
                  <a:lnTo>
                    <a:pt x="372120" y="454040"/>
                  </a:lnTo>
                  <a:lnTo>
                    <a:pt x="372120" y="402382"/>
                  </a:lnTo>
                  <a:lnTo>
                    <a:pt x="212577" y="402382"/>
                  </a:lnTo>
                  <a:lnTo>
                    <a:pt x="212577" y="307593"/>
                  </a:lnTo>
                  <a:lnTo>
                    <a:pt x="372120" y="307593"/>
                  </a:lnTo>
                  <a:lnTo>
                    <a:pt x="372120" y="255935"/>
                  </a:lnTo>
                  <a:lnTo>
                    <a:pt x="176858" y="255935"/>
                  </a:lnTo>
                  <a:close/>
                  <a:moveTo>
                    <a:pt x="114842" y="114842"/>
                  </a:moveTo>
                  <a:lnTo>
                    <a:pt x="114842" y="594324"/>
                  </a:lnTo>
                  <a:lnTo>
                    <a:pt x="737174" y="594324"/>
                  </a:lnTo>
                  <a:lnTo>
                    <a:pt x="737174" y="114842"/>
                  </a:lnTo>
                  <a:close/>
                  <a:moveTo>
                    <a:pt x="0" y="0"/>
                  </a:moveTo>
                  <a:lnTo>
                    <a:pt x="852016" y="0"/>
                  </a:lnTo>
                  <a:lnTo>
                    <a:pt x="852016" y="709166"/>
                  </a:lnTo>
                  <a:lnTo>
                    <a:pt x="0" y="709166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96144B69-11F3-42E4-A566-A0A712A86B36}"/>
                </a:ext>
              </a:extLst>
            </p:cNvPr>
            <p:cNvSpPr/>
            <p:nvPr/>
          </p:nvSpPr>
          <p:spPr>
            <a:xfrm rot="1917501">
              <a:off x="2197897" y="4110670"/>
              <a:ext cx="462905" cy="383208"/>
            </a:xfrm>
            <a:custGeom>
              <a:avLst/>
              <a:gdLst>
                <a:gd name="connsiteX0" fmla="*/ 195263 w 462905"/>
                <a:gd name="connsiteY0" fmla="*/ 0 h 383208"/>
                <a:gd name="connsiteX1" fmla="*/ 260500 w 462905"/>
                <a:gd name="connsiteY1" fmla="*/ 0 h 383208"/>
                <a:gd name="connsiteX2" fmla="*/ 260500 w 462905"/>
                <a:gd name="connsiteY2" fmla="*/ 131466 h 383208"/>
                <a:gd name="connsiteX3" fmla="*/ 462905 w 462905"/>
                <a:gd name="connsiteY3" fmla="*/ 131466 h 383208"/>
                <a:gd name="connsiteX4" fmla="*/ 462905 w 462905"/>
                <a:gd name="connsiteY4" fmla="*/ 200203 h 383208"/>
                <a:gd name="connsiteX5" fmla="*/ 260500 w 462905"/>
                <a:gd name="connsiteY5" fmla="*/ 200203 h 383208"/>
                <a:gd name="connsiteX6" fmla="*/ 260500 w 462905"/>
                <a:gd name="connsiteY6" fmla="*/ 383208 h 383208"/>
                <a:gd name="connsiteX7" fmla="*/ 195263 w 462905"/>
                <a:gd name="connsiteY7" fmla="*/ 383208 h 383208"/>
                <a:gd name="connsiteX8" fmla="*/ 195263 w 462905"/>
                <a:gd name="connsiteY8" fmla="*/ 200203 h 383208"/>
                <a:gd name="connsiteX9" fmla="*/ 0 w 462905"/>
                <a:gd name="connsiteY9" fmla="*/ 200203 h 383208"/>
                <a:gd name="connsiteX10" fmla="*/ 0 w 462905"/>
                <a:gd name="connsiteY10" fmla="*/ 131466 h 383208"/>
                <a:gd name="connsiteX11" fmla="*/ 195263 w 462905"/>
                <a:gd name="connsiteY11" fmla="*/ 131466 h 3832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2905" h="383208">
                  <a:moveTo>
                    <a:pt x="195263" y="0"/>
                  </a:moveTo>
                  <a:lnTo>
                    <a:pt x="260500" y="0"/>
                  </a:lnTo>
                  <a:lnTo>
                    <a:pt x="260500" y="131466"/>
                  </a:lnTo>
                  <a:lnTo>
                    <a:pt x="462905" y="131466"/>
                  </a:lnTo>
                  <a:lnTo>
                    <a:pt x="462905" y="200203"/>
                  </a:lnTo>
                  <a:lnTo>
                    <a:pt x="260500" y="200203"/>
                  </a:lnTo>
                  <a:lnTo>
                    <a:pt x="260500" y="383208"/>
                  </a:lnTo>
                  <a:lnTo>
                    <a:pt x="195263" y="383208"/>
                  </a:lnTo>
                  <a:lnTo>
                    <a:pt x="195263" y="200203"/>
                  </a:lnTo>
                  <a:lnTo>
                    <a:pt x="0" y="200203"/>
                  </a:lnTo>
                  <a:lnTo>
                    <a:pt x="0" y="131466"/>
                  </a:lnTo>
                  <a:lnTo>
                    <a:pt x="195263" y="131466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94740137-A26F-45CF-8D69-6E087888C10E}"/>
                </a:ext>
              </a:extLst>
            </p:cNvPr>
            <p:cNvSpPr/>
            <p:nvPr/>
          </p:nvSpPr>
          <p:spPr>
            <a:xfrm rot="19705275">
              <a:off x="3260236" y="4170665"/>
              <a:ext cx="462905" cy="266203"/>
            </a:xfrm>
            <a:custGeom>
              <a:avLst/>
              <a:gdLst>
                <a:gd name="connsiteX0" fmla="*/ 268833 w 462905"/>
                <a:gd name="connsiteY0" fmla="*/ 68737 h 266203"/>
                <a:gd name="connsiteX1" fmla="*/ 268833 w 462905"/>
                <a:gd name="connsiteY1" fmla="*/ 121444 h 266203"/>
                <a:gd name="connsiteX2" fmla="*/ 388143 w 462905"/>
                <a:gd name="connsiteY2" fmla="*/ 121444 h 266203"/>
                <a:gd name="connsiteX3" fmla="*/ 388143 w 462905"/>
                <a:gd name="connsiteY3" fmla="*/ 68737 h 266203"/>
                <a:gd name="connsiteX4" fmla="*/ 74763 w 462905"/>
                <a:gd name="connsiteY4" fmla="*/ 68737 h 266203"/>
                <a:gd name="connsiteX5" fmla="*/ 74763 w 462905"/>
                <a:gd name="connsiteY5" fmla="*/ 121444 h 266203"/>
                <a:gd name="connsiteX6" fmla="*/ 194071 w 462905"/>
                <a:gd name="connsiteY6" fmla="*/ 121444 h 266203"/>
                <a:gd name="connsiteX7" fmla="*/ 194071 w 462905"/>
                <a:gd name="connsiteY7" fmla="*/ 68737 h 266203"/>
                <a:gd name="connsiteX8" fmla="*/ 0 w 462905"/>
                <a:gd name="connsiteY8" fmla="*/ 0 h 266203"/>
                <a:gd name="connsiteX9" fmla="*/ 462905 w 462905"/>
                <a:gd name="connsiteY9" fmla="*/ 0 h 266203"/>
                <a:gd name="connsiteX10" fmla="*/ 462905 w 462905"/>
                <a:gd name="connsiteY10" fmla="*/ 7144 h 266203"/>
                <a:gd name="connsiteX11" fmla="*/ 462905 w 462905"/>
                <a:gd name="connsiteY11" fmla="*/ 68737 h 266203"/>
                <a:gd name="connsiteX12" fmla="*/ 462905 w 462905"/>
                <a:gd name="connsiteY12" fmla="*/ 121444 h 266203"/>
                <a:gd name="connsiteX13" fmla="*/ 462905 w 462905"/>
                <a:gd name="connsiteY13" fmla="*/ 190181 h 266203"/>
                <a:gd name="connsiteX14" fmla="*/ 462905 w 462905"/>
                <a:gd name="connsiteY14" fmla="*/ 266203 h 266203"/>
                <a:gd name="connsiteX15" fmla="*/ 388143 w 462905"/>
                <a:gd name="connsiteY15" fmla="*/ 266203 h 266203"/>
                <a:gd name="connsiteX16" fmla="*/ 388143 w 462905"/>
                <a:gd name="connsiteY16" fmla="*/ 190181 h 266203"/>
                <a:gd name="connsiteX17" fmla="*/ 74763 w 462905"/>
                <a:gd name="connsiteY17" fmla="*/ 190181 h 266203"/>
                <a:gd name="connsiteX18" fmla="*/ 74763 w 462905"/>
                <a:gd name="connsiteY18" fmla="*/ 266203 h 266203"/>
                <a:gd name="connsiteX19" fmla="*/ 1 w 462905"/>
                <a:gd name="connsiteY19" fmla="*/ 266203 h 266203"/>
                <a:gd name="connsiteX20" fmla="*/ 1 w 462905"/>
                <a:gd name="connsiteY20" fmla="*/ 190181 h 266203"/>
                <a:gd name="connsiteX21" fmla="*/ 0 w 462905"/>
                <a:gd name="connsiteY21" fmla="*/ 190181 h 266203"/>
                <a:gd name="connsiteX22" fmla="*/ 0 w 462905"/>
                <a:gd name="connsiteY22" fmla="*/ 121444 h 266203"/>
                <a:gd name="connsiteX23" fmla="*/ 1 w 462905"/>
                <a:gd name="connsiteY23" fmla="*/ 121444 h 266203"/>
                <a:gd name="connsiteX24" fmla="*/ 1 w 462905"/>
                <a:gd name="connsiteY24" fmla="*/ 68737 h 266203"/>
                <a:gd name="connsiteX25" fmla="*/ 0 w 462905"/>
                <a:gd name="connsiteY25" fmla="*/ 68737 h 26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462905" h="266203">
                  <a:moveTo>
                    <a:pt x="268833" y="68737"/>
                  </a:moveTo>
                  <a:lnTo>
                    <a:pt x="268833" y="121444"/>
                  </a:lnTo>
                  <a:lnTo>
                    <a:pt x="388143" y="121444"/>
                  </a:lnTo>
                  <a:lnTo>
                    <a:pt x="388143" y="68737"/>
                  </a:lnTo>
                  <a:close/>
                  <a:moveTo>
                    <a:pt x="74763" y="68737"/>
                  </a:moveTo>
                  <a:lnTo>
                    <a:pt x="74763" y="121444"/>
                  </a:lnTo>
                  <a:lnTo>
                    <a:pt x="194071" y="121444"/>
                  </a:lnTo>
                  <a:lnTo>
                    <a:pt x="194071" y="68737"/>
                  </a:lnTo>
                  <a:close/>
                  <a:moveTo>
                    <a:pt x="0" y="0"/>
                  </a:moveTo>
                  <a:lnTo>
                    <a:pt x="462905" y="0"/>
                  </a:lnTo>
                  <a:lnTo>
                    <a:pt x="462905" y="7144"/>
                  </a:lnTo>
                  <a:lnTo>
                    <a:pt x="462905" y="68737"/>
                  </a:lnTo>
                  <a:lnTo>
                    <a:pt x="462905" y="121444"/>
                  </a:lnTo>
                  <a:lnTo>
                    <a:pt x="462905" y="190181"/>
                  </a:lnTo>
                  <a:lnTo>
                    <a:pt x="462905" y="266203"/>
                  </a:lnTo>
                  <a:lnTo>
                    <a:pt x="388143" y="266203"/>
                  </a:lnTo>
                  <a:lnTo>
                    <a:pt x="388143" y="190181"/>
                  </a:lnTo>
                  <a:lnTo>
                    <a:pt x="74763" y="190181"/>
                  </a:lnTo>
                  <a:lnTo>
                    <a:pt x="74763" y="266203"/>
                  </a:lnTo>
                  <a:lnTo>
                    <a:pt x="1" y="266203"/>
                  </a:lnTo>
                  <a:lnTo>
                    <a:pt x="1" y="190181"/>
                  </a:lnTo>
                  <a:lnTo>
                    <a:pt x="0" y="190181"/>
                  </a:lnTo>
                  <a:lnTo>
                    <a:pt x="0" y="121444"/>
                  </a:lnTo>
                  <a:lnTo>
                    <a:pt x="1" y="121444"/>
                  </a:lnTo>
                  <a:lnTo>
                    <a:pt x="1" y="68737"/>
                  </a:lnTo>
                  <a:lnTo>
                    <a:pt x="0" y="68737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DE15935B-B8E9-47B1-BD38-97D1552D1CF4}"/>
                </a:ext>
              </a:extLst>
            </p:cNvPr>
            <p:cNvSpPr/>
            <p:nvPr/>
          </p:nvSpPr>
          <p:spPr>
            <a:xfrm>
              <a:off x="3583959" y="3629931"/>
              <a:ext cx="578644" cy="457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0" name="正方形/長方形 49">
              <a:extLst>
                <a:ext uri="{FF2B5EF4-FFF2-40B4-BE49-F238E27FC236}">
                  <a16:creationId xmlns:a16="http://schemas.microsoft.com/office/drawing/2014/main" id="{4C5E8DB8-DCE7-454F-B98D-1553C10E1010}"/>
                </a:ext>
              </a:extLst>
            </p:cNvPr>
            <p:cNvSpPr/>
            <p:nvPr/>
          </p:nvSpPr>
          <p:spPr>
            <a:xfrm flipH="1">
              <a:off x="1813437" y="3629931"/>
              <a:ext cx="578644" cy="457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14E8914E-9C15-4B22-91E2-56A60B2940C8}"/>
                </a:ext>
              </a:extLst>
            </p:cNvPr>
            <p:cNvGrpSpPr/>
            <p:nvPr/>
          </p:nvGrpSpPr>
          <p:grpSpPr>
            <a:xfrm>
              <a:off x="3393458" y="3216012"/>
              <a:ext cx="773148" cy="513454"/>
              <a:chOff x="4953000" y="5330134"/>
              <a:chExt cx="773148" cy="513454"/>
            </a:xfrm>
            <a:solidFill>
              <a:srgbClr val="CC6600"/>
            </a:solidFill>
          </p:grpSpPr>
          <p:sp>
            <p:nvSpPr>
              <p:cNvPr id="80" name="台形 79">
                <a:extLst>
                  <a:ext uri="{FF2B5EF4-FFF2-40B4-BE49-F238E27FC236}">
                    <a16:creationId xmlns:a16="http://schemas.microsoft.com/office/drawing/2014/main" id="{AE8BB2C5-9FEC-449D-9F48-A5930C3749DF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1" name="正方形/長方形 80">
                <a:extLst>
                  <a:ext uri="{FF2B5EF4-FFF2-40B4-BE49-F238E27FC236}">
                    <a16:creationId xmlns:a16="http://schemas.microsoft.com/office/drawing/2014/main" id="{69E631D6-9C8A-4D25-99EF-28F4980FADC9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2" name="正方形/長方形 81">
                <a:extLst>
                  <a:ext uri="{FF2B5EF4-FFF2-40B4-BE49-F238E27FC236}">
                    <a16:creationId xmlns:a16="http://schemas.microsoft.com/office/drawing/2014/main" id="{E69A7110-52D2-493B-B86A-3C0710130E62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3" name="正方形/長方形 82">
                <a:extLst>
                  <a:ext uri="{FF2B5EF4-FFF2-40B4-BE49-F238E27FC236}">
                    <a16:creationId xmlns:a16="http://schemas.microsoft.com/office/drawing/2014/main" id="{4370DB42-51A7-4140-8B1E-1F4AFF83907B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4" name="正方形/長方形 83">
                <a:extLst>
                  <a:ext uri="{FF2B5EF4-FFF2-40B4-BE49-F238E27FC236}">
                    <a16:creationId xmlns:a16="http://schemas.microsoft.com/office/drawing/2014/main" id="{23794B52-1B28-42B0-AD7C-51C0D766ACDF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5" name="正方形/長方形 84">
                <a:extLst>
                  <a:ext uri="{FF2B5EF4-FFF2-40B4-BE49-F238E27FC236}">
                    <a16:creationId xmlns:a16="http://schemas.microsoft.com/office/drawing/2014/main" id="{28673FD3-2CDF-4916-B783-06C28FDD72A2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6" name="正方形/長方形 85">
                <a:extLst>
                  <a:ext uri="{FF2B5EF4-FFF2-40B4-BE49-F238E27FC236}">
                    <a16:creationId xmlns:a16="http://schemas.microsoft.com/office/drawing/2014/main" id="{F893036B-8C82-4C86-8EBC-C3501C35189D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87" name="正方形/長方形 86">
                <a:extLst>
                  <a:ext uri="{FF2B5EF4-FFF2-40B4-BE49-F238E27FC236}">
                    <a16:creationId xmlns:a16="http://schemas.microsoft.com/office/drawing/2014/main" id="{1E05D5C7-F21F-4749-8F2B-BD9FD34513C9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52" name="正方形/長方形 51">
              <a:extLst>
                <a:ext uri="{FF2B5EF4-FFF2-40B4-BE49-F238E27FC236}">
                  <a16:creationId xmlns:a16="http://schemas.microsoft.com/office/drawing/2014/main" id="{DB679293-A81B-42AB-9C30-A158E8C42361}"/>
                </a:ext>
              </a:extLst>
            </p:cNvPr>
            <p:cNvSpPr/>
            <p:nvPr/>
          </p:nvSpPr>
          <p:spPr>
            <a:xfrm>
              <a:off x="2619368" y="3404129"/>
              <a:ext cx="45719" cy="225801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3" name="正方形/長方形 52">
              <a:extLst>
                <a:ext uri="{FF2B5EF4-FFF2-40B4-BE49-F238E27FC236}">
                  <a16:creationId xmlns:a16="http://schemas.microsoft.com/office/drawing/2014/main" id="{D70D9DF8-EB5C-4AD1-A3F4-DB4553BE72E4}"/>
                </a:ext>
              </a:extLst>
            </p:cNvPr>
            <p:cNvSpPr/>
            <p:nvPr/>
          </p:nvSpPr>
          <p:spPr>
            <a:xfrm>
              <a:off x="3319455" y="3404129"/>
              <a:ext cx="45719" cy="225801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4" name="正方形/長方形 53">
              <a:extLst>
                <a:ext uri="{FF2B5EF4-FFF2-40B4-BE49-F238E27FC236}">
                  <a16:creationId xmlns:a16="http://schemas.microsoft.com/office/drawing/2014/main" id="{711BF0B7-F310-458C-8A0F-2A7195B12279}"/>
                </a:ext>
              </a:extLst>
            </p:cNvPr>
            <p:cNvSpPr/>
            <p:nvPr/>
          </p:nvSpPr>
          <p:spPr>
            <a:xfrm>
              <a:off x="2729381" y="3404129"/>
              <a:ext cx="514350" cy="225801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5" name="正方形/長方形 54">
              <a:extLst>
                <a:ext uri="{FF2B5EF4-FFF2-40B4-BE49-F238E27FC236}">
                  <a16:creationId xmlns:a16="http://schemas.microsoft.com/office/drawing/2014/main" id="{F752582A-4459-451E-B1E3-27E590336F56}"/>
                </a:ext>
              </a:extLst>
            </p:cNvPr>
            <p:cNvSpPr/>
            <p:nvPr/>
          </p:nvSpPr>
          <p:spPr>
            <a:xfrm>
              <a:off x="2886252" y="3404129"/>
              <a:ext cx="212222" cy="225801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6" name="正方形/長方形 55">
              <a:extLst>
                <a:ext uri="{FF2B5EF4-FFF2-40B4-BE49-F238E27FC236}">
                  <a16:creationId xmlns:a16="http://schemas.microsoft.com/office/drawing/2014/main" id="{3148779E-FCE7-4B28-A698-4419BC1BD8B6}"/>
                </a:ext>
              </a:extLst>
            </p:cNvPr>
            <p:cNvSpPr/>
            <p:nvPr/>
          </p:nvSpPr>
          <p:spPr>
            <a:xfrm>
              <a:off x="2691280" y="3219878"/>
              <a:ext cx="602166" cy="113292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7" name="楕円 56">
              <a:extLst>
                <a:ext uri="{FF2B5EF4-FFF2-40B4-BE49-F238E27FC236}">
                  <a16:creationId xmlns:a16="http://schemas.microsoft.com/office/drawing/2014/main" id="{F4C20F9E-D45A-46C4-8BB4-8F3918212B07}"/>
                </a:ext>
              </a:extLst>
            </p:cNvPr>
            <p:cNvSpPr/>
            <p:nvPr/>
          </p:nvSpPr>
          <p:spPr>
            <a:xfrm>
              <a:off x="2763491" y="2841323"/>
              <a:ext cx="68221" cy="113292"/>
            </a:xfrm>
            <a:prstGeom prst="ellipse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8" name="楕円 57">
              <a:extLst>
                <a:ext uri="{FF2B5EF4-FFF2-40B4-BE49-F238E27FC236}">
                  <a16:creationId xmlns:a16="http://schemas.microsoft.com/office/drawing/2014/main" id="{5036B20D-BACC-4B1D-965F-DA730AFD1722}"/>
                </a:ext>
              </a:extLst>
            </p:cNvPr>
            <p:cNvSpPr/>
            <p:nvPr/>
          </p:nvSpPr>
          <p:spPr>
            <a:xfrm>
              <a:off x="3142110" y="2841323"/>
              <a:ext cx="68221" cy="113292"/>
            </a:xfrm>
            <a:prstGeom prst="ellipse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59" name="フリーフォーム: 図形 58">
              <a:extLst>
                <a:ext uri="{FF2B5EF4-FFF2-40B4-BE49-F238E27FC236}">
                  <a16:creationId xmlns:a16="http://schemas.microsoft.com/office/drawing/2014/main" id="{F1FFAD5C-BE8B-43CD-BA49-F36A2E0188A6}"/>
                </a:ext>
              </a:extLst>
            </p:cNvPr>
            <p:cNvSpPr/>
            <p:nvPr/>
          </p:nvSpPr>
          <p:spPr>
            <a:xfrm>
              <a:off x="2474541" y="2941233"/>
              <a:ext cx="1008112" cy="294035"/>
            </a:xfrm>
            <a:custGeom>
              <a:avLst/>
              <a:gdLst>
                <a:gd name="connsiteX0" fmla="*/ 232070 w 1008112"/>
                <a:gd name="connsiteY0" fmla="*/ 0 h 294035"/>
                <a:gd name="connsiteX1" fmla="*/ 776042 w 1008112"/>
                <a:gd name="connsiteY1" fmla="*/ 0 h 294035"/>
                <a:gd name="connsiteX2" fmla="*/ 738744 w 1008112"/>
                <a:gd name="connsiteY2" fmla="*/ 181739 h 294035"/>
                <a:gd name="connsiteX3" fmla="*/ 771413 w 1008112"/>
                <a:gd name="connsiteY3" fmla="*/ 198187 h 294035"/>
                <a:gd name="connsiteX4" fmla="*/ 1008112 w 1008112"/>
                <a:gd name="connsiteY4" fmla="*/ 198187 h 294035"/>
                <a:gd name="connsiteX5" fmla="*/ 961780 w 1008112"/>
                <a:gd name="connsiteY5" fmla="*/ 294035 h 294035"/>
                <a:gd name="connsiteX6" fmla="*/ 46332 w 1008112"/>
                <a:gd name="connsiteY6" fmla="*/ 294035 h 294035"/>
                <a:gd name="connsiteX7" fmla="*/ 0 w 1008112"/>
                <a:gd name="connsiteY7" fmla="*/ 198187 h 294035"/>
                <a:gd name="connsiteX8" fmla="*/ 236700 w 1008112"/>
                <a:gd name="connsiteY8" fmla="*/ 198187 h 294035"/>
                <a:gd name="connsiteX9" fmla="*/ 269368 w 1008112"/>
                <a:gd name="connsiteY9" fmla="*/ 181739 h 294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08112" h="294035">
                  <a:moveTo>
                    <a:pt x="232070" y="0"/>
                  </a:moveTo>
                  <a:lnTo>
                    <a:pt x="776042" y="0"/>
                  </a:lnTo>
                  <a:lnTo>
                    <a:pt x="738744" y="181739"/>
                  </a:lnTo>
                  <a:lnTo>
                    <a:pt x="771413" y="198187"/>
                  </a:lnTo>
                  <a:lnTo>
                    <a:pt x="1008112" y="198187"/>
                  </a:lnTo>
                  <a:lnTo>
                    <a:pt x="961780" y="294035"/>
                  </a:lnTo>
                  <a:lnTo>
                    <a:pt x="46332" y="294035"/>
                  </a:lnTo>
                  <a:lnTo>
                    <a:pt x="0" y="198187"/>
                  </a:lnTo>
                  <a:lnTo>
                    <a:pt x="236700" y="198187"/>
                  </a:lnTo>
                  <a:lnTo>
                    <a:pt x="269368" y="181739"/>
                  </a:lnTo>
                  <a:close/>
                </a:path>
              </a:pathLst>
            </a:cu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BCD19676-4FBA-44CC-AA91-437D96D225AE}"/>
                </a:ext>
              </a:extLst>
            </p:cNvPr>
            <p:cNvGrpSpPr/>
            <p:nvPr/>
          </p:nvGrpSpPr>
          <p:grpSpPr>
            <a:xfrm flipH="1">
              <a:off x="1809434" y="3216012"/>
              <a:ext cx="773148" cy="513454"/>
              <a:chOff x="4953000" y="5330134"/>
              <a:chExt cx="773148" cy="513454"/>
            </a:xfrm>
            <a:solidFill>
              <a:srgbClr val="CC6600"/>
            </a:solidFill>
          </p:grpSpPr>
          <p:sp>
            <p:nvSpPr>
              <p:cNvPr id="71" name="台形 70">
                <a:extLst>
                  <a:ext uri="{FF2B5EF4-FFF2-40B4-BE49-F238E27FC236}">
                    <a16:creationId xmlns:a16="http://schemas.microsoft.com/office/drawing/2014/main" id="{7D26440A-BEC5-4327-AA6C-386120938687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2" name="正方形/長方形 71">
                <a:extLst>
                  <a:ext uri="{FF2B5EF4-FFF2-40B4-BE49-F238E27FC236}">
                    <a16:creationId xmlns:a16="http://schemas.microsoft.com/office/drawing/2014/main" id="{01953485-B33F-45B1-84A0-FF0A2B419854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3" name="正方形/長方形 72">
                <a:extLst>
                  <a:ext uri="{FF2B5EF4-FFF2-40B4-BE49-F238E27FC236}">
                    <a16:creationId xmlns:a16="http://schemas.microsoft.com/office/drawing/2014/main" id="{E1F7674A-514E-4FA7-AFE6-3F1FDD47BC8A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4" name="正方形/長方形 73">
                <a:extLst>
                  <a:ext uri="{FF2B5EF4-FFF2-40B4-BE49-F238E27FC236}">
                    <a16:creationId xmlns:a16="http://schemas.microsoft.com/office/drawing/2014/main" id="{5FBF36AC-738F-40CD-91D7-DBE682BD7B79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5" name="正方形/長方形 74">
                <a:extLst>
                  <a:ext uri="{FF2B5EF4-FFF2-40B4-BE49-F238E27FC236}">
                    <a16:creationId xmlns:a16="http://schemas.microsoft.com/office/drawing/2014/main" id="{6BD74013-9700-4FBC-9DA8-E389387A0149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6" name="正方形/長方形 75">
                <a:extLst>
                  <a:ext uri="{FF2B5EF4-FFF2-40B4-BE49-F238E27FC236}">
                    <a16:creationId xmlns:a16="http://schemas.microsoft.com/office/drawing/2014/main" id="{8FE20EF2-5D34-41A6-94BA-F51DE1B4087E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7" name="正方形/長方形 76">
                <a:extLst>
                  <a:ext uri="{FF2B5EF4-FFF2-40B4-BE49-F238E27FC236}">
                    <a16:creationId xmlns:a16="http://schemas.microsoft.com/office/drawing/2014/main" id="{31ADA839-FFF0-49A2-A596-1E5CA21F9C0E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8" name="正方形/長方形 77">
                <a:extLst>
                  <a:ext uri="{FF2B5EF4-FFF2-40B4-BE49-F238E27FC236}">
                    <a16:creationId xmlns:a16="http://schemas.microsoft.com/office/drawing/2014/main" id="{78CD668E-783C-466D-BD58-52F4306CDFE0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79" name="正方形/長方形 78">
                <a:extLst>
                  <a:ext uri="{FF2B5EF4-FFF2-40B4-BE49-F238E27FC236}">
                    <a16:creationId xmlns:a16="http://schemas.microsoft.com/office/drawing/2014/main" id="{9A401C6C-B4AF-4EC9-8F1F-0772E1DF2E2D}"/>
                  </a:ext>
                </a:extLst>
              </p:cNvPr>
              <p:cNvSpPr/>
              <p:nvPr/>
            </p:nvSpPr>
            <p:spPr>
              <a:xfrm>
                <a:off x="5038725" y="5651184"/>
                <a:ext cx="683420" cy="5905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61" name="台形 60">
              <a:extLst>
                <a:ext uri="{FF2B5EF4-FFF2-40B4-BE49-F238E27FC236}">
                  <a16:creationId xmlns:a16="http://schemas.microsoft.com/office/drawing/2014/main" id="{CF8F0DE3-AD21-42A5-BB38-08851ECA6180}"/>
                </a:ext>
              </a:extLst>
            </p:cNvPr>
            <p:cNvSpPr/>
            <p:nvPr/>
          </p:nvSpPr>
          <p:spPr>
            <a:xfrm rot="10800000" flipV="1">
              <a:off x="2474541" y="3300136"/>
              <a:ext cx="1008112" cy="117485"/>
            </a:xfrm>
            <a:prstGeom prst="trapezoid">
              <a:avLst>
                <a:gd name="adj" fmla="val 182135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2" name="台形 61">
              <a:extLst>
                <a:ext uri="{FF2B5EF4-FFF2-40B4-BE49-F238E27FC236}">
                  <a16:creationId xmlns:a16="http://schemas.microsoft.com/office/drawing/2014/main" id="{81574C4A-BDBE-42AD-B48E-A7AE76106A76}"/>
                </a:ext>
              </a:extLst>
            </p:cNvPr>
            <p:cNvSpPr/>
            <p:nvPr/>
          </p:nvSpPr>
          <p:spPr>
            <a:xfrm rot="10800000" flipV="1">
              <a:off x="2474541" y="3614461"/>
              <a:ext cx="1008112" cy="117485"/>
            </a:xfrm>
            <a:prstGeom prst="trapezoid">
              <a:avLst>
                <a:gd name="adj" fmla="val 44309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3" name="台形 62">
              <a:extLst>
                <a:ext uri="{FF2B5EF4-FFF2-40B4-BE49-F238E27FC236}">
                  <a16:creationId xmlns:a16="http://schemas.microsoft.com/office/drawing/2014/main" id="{FAD2F207-51D4-4A7A-84F3-CE7C4DF37DB7}"/>
                </a:ext>
              </a:extLst>
            </p:cNvPr>
            <p:cNvSpPr/>
            <p:nvPr/>
          </p:nvSpPr>
          <p:spPr>
            <a:xfrm>
              <a:off x="3899289" y="3115078"/>
              <a:ext cx="341135" cy="120190"/>
            </a:xfrm>
            <a:prstGeom prst="trapezoid">
              <a:avLst>
                <a:gd name="adj" fmla="val 262259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4" name="台形 63">
              <a:extLst>
                <a:ext uri="{FF2B5EF4-FFF2-40B4-BE49-F238E27FC236}">
                  <a16:creationId xmlns:a16="http://schemas.microsoft.com/office/drawing/2014/main" id="{02344485-2385-4571-BEC4-EA7413DBD85D}"/>
                </a:ext>
              </a:extLst>
            </p:cNvPr>
            <p:cNvSpPr/>
            <p:nvPr/>
          </p:nvSpPr>
          <p:spPr>
            <a:xfrm>
              <a:off x="3899289" y="3296053"/>
              <a:ext cx="341135" cy="120190"/>
            </a:xfrm>
            <a:prstGeom prst="trapezoid">
              <a:avLst>
                <a:gd name="adj" fmla="val 262259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5" name="台形 64">
              <a:extLst>
                <a:ext uri="{FF2B5EF4-FFF2-40B4-BE49-F238E27FC236}">
                  <a16:creationId xmlns:a16="http://schemas.microsoft.com/office/drawing/2014/main" id="{A35A91D2-B60F-4921-80D4-B6B39AB43599}"/>
                </a:ext>
              </a:extLst>
            </p:cNvPr>
            <p:cNvSpPr/>
            <p:nvPr/>
          </p:nvSpPr>
          <p:spPr>
            <a:xfrm flipH="1">
              <a:off x="1735616" y="3115078"/>
              <a:ext cx="341135" cy="120190"/>
            </a:xfrm>
            <a:prstGeom prst="trapezoid">
              <a:avLst>
                <a:gd name="adj" fmla="val 262259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6" name="台形 65">
              <a:extLst>
                <a:ext uri="{FF2B5EF4-FFF2-40B4-BE49-F238E27FC236}">
                  <a16:creationId xmlns:a16="http://schemas.microsoft.com/office/drawing/2014/main" id="{0F2B81B6-880D-44B0-98AD-5DC387909EF1}"/>
                </a:ext>
              </a:extLst>
            </p:cNvPr>
            <p:cNvSpPr/>
            <p:nvPr/>
          </p:nvSpPr>
          <p:spPr>
            <a:xfrm flipH="1">
              <a:off x="1735616" y="3296053"/>
              <a:ext cx="341135" cy="120190"/>
            </a:xfrm>
            <a:prstGeom prst="trapezoid">
              <a:avLst>
                <a:gd name="adj" fmla="val 262259"/>
              </a:avLst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7" name="正方形/長方形 66">
              <a:extLst>
                <a:ext uri="{FF2B5EF4-FFF2-40B4-BE49-F238E27FC236}">
                  <a16:creationId xmlns:a16="http://schemas.microsoft.com/office/drawing/2014/main" id="{4EEC2BB2-D01D-4DFD-829A-76375D55BC2F}"/>
                </a:ext>
              </a:extLst>
            </p:cNvPr>
            <p:cNvSpPr/>
            <p:nvPr/>
          </p:nvSpPr>
          <p:spPr>
            <a:xfrm>
              <a:off x="3479183" y="3537062"/>
              <a:ext cx="683420" cy="59054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8" name="正方形/長方形 67">
              <a:extLst>
                <a:ext uri="{FF2B5EF4-FFF2-40B4-BE49-F238E27FC236}">
                  <a16:creationId xmlns:a16="http://schemas.microsoft.com/office/drawing/2014/main" id="{7EB3876C-3497-49F6-809E-B3F08877A9F6}"/>
                </a:ext>
              </a:extLst>
            </p:cNvPr>
            <p:cNvSpPr/>
            <p:nvPr/>
          </p:nvSpPr>
          <p:spPr>
            <a:xfrm flipH="1">
              <a:off x="1758669" y="3451756"/>
              <a:ext cx="802481" cy="91972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69" name="正方形/長方形 68">
              <a:extLst>
                <a:ext uri="{FF2B5EF4-FFF2-40B4-BE49-F238E27FC236}">
                  <a16:creationId xmlns:a16="http://schemas.microsoft.com/office/drawing/2014/main" id="{4C0E8196-8C00-41BF-936E-838196D09AB8}"/>
                </a:ext>
              </a:extLst>
            </p:cNvPr>
            <p:cNvSpPr/>
            <p:nvPr/>
          </p:nvSpPr>
          <p:spPr>
            <a:xfrm>
              <a:off x="3414890" y="3451756"/>
              <a:ext cx="802481" cy="91972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D0A15463-ED18-4453-BC97-B148A15EDB1E}"/>
                </a:ext>
              </a:extLst>
            </p:cNvPr>
            <p:cNvSpPr/>
            <p:nvPr/>
          </p:nvSpPr>
          <p:spPr>
            <a:xfrm>
              <a:off x="1737274" y="3714703"/>
              <a:ext cx="2503150" cy="45719"/>
            </a:xfrm>
            <a:prstGeom prst="rect">
              <a:avLst/>
            </a:prstGeom>
            <a:solidFill>
              <a:srgbClr val="CC6600"/>
            </a:soli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919CA1ED-25E2-4D92-B4AE-21A8FE1C3D69}"/>
              </a:ext>
            </a:extLst>
          </p:cNvPr>
          <p:cNvGrpSpPr/>
          <p:nvPr/>
        </p:nvGrpSpPr>
        <p:grpSpPr>
          <a:xfrm>
            <a:off x="3617578" y="849201"/>
            <a:ext cx="2681621" cy="2681619"/>
            <a:chOff x="5244902" y="5311353"/>
            <a:chExt cx="3193708" cy="3193706"/>
          </a:xfrm>
        </p:grpSpPr>
        <p:sp>
          <p:nvSpPr>
            <p:cNvPr id="89" name="楕円 88">
              <a:extLst>
                <a:ext uri="{FF2B5EF4-FFF2-40B4-BE49-F238E27FC236}">
                  <a16:creationId xmlns:a16="http://schemas.microsoft.com/office/drawing/2014/main" id="{FE20D152-BA0F-4280-9189-06DD0C041C68}"/>
                </a:ext>
              </a:extLst>
            </p:cNvPr>
            <p:cNvSpPr/>
            <p:nvPr/>
          </p:nvSpPr>
          <p:spPr bwMode="auto">
            <a:xfrm>
              <a:off x="5370301" y="5436751"/>
              <a:ext cx="2942910" cy="2942910"/>
            </a:xfrm>
            <a:prstGeom prst="ellipse">
              <a:avLst/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0" name="円: 塗りつぶしなし 89">
              <a:extLst>
                <a:ext uri="{FF2B5EF4-FFF2-40B4-BE49-F238E27FC236}">
                  <a16:creationId xmlns:a16="http://schemas.microsoft.com/office/drawing/2014/main" id="{8514C09B-C698-4C24-B95D-D48F0796AEC9}"/>
                </a:ext>
              </a:extLst>
            </p:cNvPr>
            <p:cNvSpPr/>
            <p:nvPr/>
          </p:nvSpPr>
          <p:spPr>
            <a:xfrm>
              <a:off x="5308402" y="5374853"/>
              <a:ext cx="3066708" cy="3066706"/>
            </a:xfrm>
            <a:prstGeom prst="donut">
              <a:avLst>
                <a:gd name="adj" fmla="val 2744"/>
              </a:avLst>
            </a:prstGeom>
            <a:gradFill>
              <a:gsLst>
                <a:gs pos="25000">
                  <a:srgbClr val="993300"/>
                </a:gs>
                <a:gs pos="85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1" name="円: 塗りつぶしなし 90">
              <a:extLst>
                <a:ext uri="{FF2B5EF4-FFF2-40B4-BE49-F238E27FC236}">
                  <a16:creationId xmlns:a16="http://schemas.microsoft.com/office/drawing/2014/main" id="{1E7CC3D2-804E-4EB9-8763-F712AD2AAD71}"/>
                </a:ext>
              </a:extLst>
            </p:cNvPr>
            <p:cNvSpPr/>
            <p:nvPr/>
          </p:nvSpPr>
          <p:spPr>
            <a:xfrm>
              <a:off x="5244902" y="5311353"/>
              <a:ext cx="3193708" cy="3193706"/>
            </a:xfrm>
            <a:prstGeom prst="donut">
              <a:avLst>
                <a:gd name="adj" fmla="val 2744"/>
              </a:avLst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5C78CB00-A2EC-4398-92A4-C60BBB97BAE4}"/>
                </a:ext>
              </a:extLst>
            </p:cNvPr>
            <p:cNvSpPr/>
            <p:nvPr/>
          </p:nvSpPr>
          <p:spPr>
            <a:xfrm>
              <a:off x="7266457" y="7046033"/>
              <a:ext cx="262732" cy="372834"/>
            </a:xfrm>
            <a:custGeom>
              <a:avLst/>
              <a:gdLst>
                <a:gd name="connsiteX0" fmla="*/ 236288 w 617288"/>
                <a:gd name="connsiteY0" fmla="*/ 354866 h 666811"/>
                <a:gd name="connsiteX1" fmla="*/ 236288 w 617288"/>
                <a:gd name="connsiteY1" fmla="*/ 488677 h 666811"/>
                <a:gd name="connsiteX2" fmla="*/ 331009 w 617288"/>
                <a:gd name="connsiteY2" fmla="*/ 488677 h 666811"/>
                <a:gd name="connsiteX3" fmla="*/ 331009 w 617288"/>
                <a:gd name="connsiteY3" fmla="*/ 354866 h 666811"/>
                <a:gd name="connsiteX4" fmla="*/ 112596 w 617288"/>
                <a:gd name="connsiteY4" fmla="*/ 0 h 666811"/>
                <a:gd name="connsiteX5" fmla="*/ 237466 w 617288"/>
                <a:gd name="connsiteY5" fmla="*/ 0 h 666811"/>
                <a:gd name="connsiteX6" fmla="*/ 201201 w 617288"/>
                <a:gd name="connsiteY6" fmla="*/ 69577 h 666811"/>
                <a:gd name="connsiteX7" fmla="*/ 583949 w 617288"/>
                <a:gd name="connsiteY7" fmla="*/ 69577 h 666811"/>
                <a:gd name="connsiteX8" fmla="*/ 583949 w 617288"/>
                <a:gd name="connsiteY8" fmla="*/ 164366 h 666811"/>
                <a:gd name="connsiteX9" fmla="*/ 438958 w 617288"/>
                <a:gd name="connsiteY9" fmla="*/ 164366 h 666811"/>
                <a:gd name="connsiteX10" fmla="*/ 438958 w 617288"/>
                <a:gd name="connsiteY10" fmla="*/ 260077 h 666811"/>
                <a:gd name="connsiteX11" fmla="*/ 583949 w 617288"/>
                <a:gd name="connsiteY11" fmla="*/ 260077 h 666811"/>
                <a:gd name="connsiteX12" fmla="*/ 583949 w 617288"/>
                <a:gd name="connsiteY12" fmla="*/ 354866 h 666811"/>
                <a:gd name="connsiteX13" fmla="*/ 438958 w 617288"/>
                <a:gd name="connsiteY13" fmla="*/ 354866 h 666811"/>
                <a:gd name="connsiteX14" fmla="*/ 438958 w 617288"/>
                <a:gd name="connsiteY14" fmla="*/ 488677 h 666811"/>
                <a:gd name="connsiteX15" fmla="*/ 617288 w 617288"/>
                <a:gd name="connsiteY15" fmla="*/ 488677 h 666811"/>
                <a:gd name="connsiteX16" fmla="*/ 617288 w 617288"/>
                <a:gd name="connsiteY16" fmla="*/ 583466 h 666811"/>
                <a:gd name="connsiteX17" fmla="*/ 438958 w 617288"/>
                <a:gd name="connsiteY17" fmla="*/ 583466 h 666811"/>
                <a:gd name="connsiteX18" fmla="*/ 438958 w 617288"/>
                <a:gd name="connsiteY18" fmla="*/ 666811 h 666811"/>
                <a:gd name="connsiteX19" fmla="*/ 331009 w 617288"/>
                <a:gd name="connsiteY19" fmla="*/ 666811 h 666811"/>
                <a:gd name="connsiteX20" fmla="*/ 331009 w 617288"/>
                <a:gd name="connsiteY20" fmla="*/ 583466 h 666811"/>
                <a:gd name="connsiteX21" fmla="*/ 0 w 617288"/>
                <a:gd name="connsiteY21" fmla="*/ 583466 h 666811"/>
                <a:gd name="connsiteX22" fmla="*/ 0 w 617288"/>
                <a:gd name="connsiteY22" fmla="*/ 488677 h 666811"/>
                <a:gd name="connsiteX23" fmla="*/ 147918 w 617288"/>
                <a:gd name="connsiteY23" fmla="*/ 488677 h 666811"/>
                <a:gd name="connsiteX24" fmla="*/ 147918 w 617288"/>
                <a:gd name="connsiteY24" fmla="*/ 354866 h 666811"/>
                <a:gd name="connsiteX25" fmla="*/ 78070 w 617288"/>
                <a:gd name="connsiteY25" fmla="*/ 354866 h 666811"/>
                <a:gd name="connsiteX26" fmla="*/ 78070 w 617288"/>
                <a:gd name="connsiteY26" fmla="*/ 260077 h 666811"/>
                <a:gd name="connsiteX27" fmla="*/ 331009 w 617288"/>
                <a:gd name="connsiteY27" fmla="*/ 260077 h 666811"/>
                <a:gd name="connsiteX28" fmla="*/ 331009 w 617288"/>
                <a:gd name="connsiteY28" fmla="*/ 164366 h 666811"/>
                <a:gd name="connsiteX29" fmla="*/ 151795 w 617288"/>
                <a:gd name="connsiteY29" fmla="*/ 164366 h 666811"/>
                <a:gd name="connsiteX30" fmla="*/ 124870 w 617288"/>
                <a:gd name="connsiteY30" fmla="*/ 216024 h 666811"/>
                <a:gd name="connsiteX31" fmla="*/ 0 w 617288"/>
                <a:gd name="connsiteY31" fmla="*/ 216024 h 666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617288" h="666811">
                  <a:moveTo>
                    <a:pt x="236288" y="354866"/>
                  </a:moveTo>
                  <a:lnTo>
                    <a:pt x="236288" y="488677"/>
                  </a:lnTo>
                  <a:lnTo>
                    <a:pt x="331009" y="488677"/>
                  </a:lnTo>
                  <a:lnTo>
                    <a:pt x="331009" y="354866"/>
                  </a:lnTo>
                  <a:close/>
                  <a:moveTo>
                    <a:pt x="112596" y="0"/>
                  </a:moveTo>
                  <a:lnTo>
                    <a:pt x="237466" y="0"/>
                  </a:lnTo>
                  <a:lnTo>
                    <a:pt x="201201" y="69577"/>
                  </a:lnTo>
                  <a:lnTo>
                    <a:pt x="583949" y="69577"/>
                  </a:lnTo>
                  <a:lnTo>
                    <a:pt x="583949" y="164366"/>
                  </a:lnTo>
                  <a:lnTo>
                    <a:pt x="438958" y="164366"/>
                  </a:lnTo>
                  <a:lnTo>
                    <a:pt x="438958" y="260077"/>
                  </a:lnTo>
                  <a:lnTo>
                    <a:pt x="583949" y="260077"/>
                  </a:lnTo>
                  <a:lnTo>
                    <a:pt x="583949" y="354866"/>
                  </a:lnTo>
                  <a:lnTo>
                    <a:pt x="438958" y="354866"/>
                  </a:lnTo>
                  <a:lnTo>
                    <a:pt x="438958" y="488677"/>
                  </a:lnTo>
                  <a:lnTo>
                    <a:pt x="617288" y="488677"/>
                  </a:lnTo>
                  <a:lnTo>
                    <a:pt x="617288" y="583466"/>
                  </a:lnTo>
                  <a:lnTo>
                    <a:pt x="438958" y="583466"/>
                  </a:lnTo>
                  <a:lnTo>
                    <a:pt x="438958" y="666811"/>
                  </a:lnTo>
                  <a:lnTo>
                    <a:pt x="331009" y="666811"/>
                  </a:lnTo>
                  <a:lnTo>
                    <a:pt x="331009" y="583466"/>
                  </a:lnTo>
                  <a:lnTo>
                    <a:pt x="0" y="583466"/>
                  </a:lnTo>
                  <a:lnTo>
                    <a:pt x="0" y="488677"/>
                  </a:lnTo>
                  <a:lnTo>
                    <a:pt x="147918" y="488677"/>
                  </a:lnTo>
                  <a:lnTo>
                    <a:pt x="147918" y="354866"/>
                  </a:lnTo>
                  <a:lnTo>
                    <a:pt x="78070" y="354866"/>
                  </a:lnTo>
                  <a:lnTo>
                    <a:pt x="78070" y="260077"/>
                  </a:lnTo>
                  <a:lnTo>
                    <a:pt x="331009" y="260077"/>
                  </a:lnTo>
                  <a:lnTo>
                    <a:pt x="331009" y="164366"/>
                  </a:lnTo>
                  <a:lnTo>
                    <a:pt x="151795" y="164366"/>
                  </a:lnTo>
                  <a:lnTo>
                    <a:pt x="124870" y="216024"/>
                  </a:lnTo>
                  <a:lnTo>
                    <a:pt x="0" y="216024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3" name="円: 塗りつぶしなし 92">
              <a:extLst>
                <a:ext uri="{FF2B5EF4-FFF2-40B4-BE49-F238E27FC236}">
                  <a16:creationId xmlns:a16="http://schemas.microsoft.com/office/drawing/2014/main" id="{1E36C729-D263-41C8-87B7-BCFC6CF755EB}"/>
                </a:ext>
              </a:extLst>
            </p:cNvPr>
            <p:cNvSpPr/>
            <p:nvPr/>
          </p:nvSpPr>
          <p:spPr>
            <a:xfrm>
              <a:off x="6999627" y="7056043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4" name="円: 塗りつぶしなし 93">
              <a:extLst>
                <a:ext uri="{FF2B5EF4-FFF2-40B4-BE49-F238E27FC236}">
                  <a16:creationId xmlns:a16="http://schemas.microsoft.com/office/drawing/2014/main" id="{F95D8D79-7175-4870-B2A8-BA734394642C}"/>
                </a:ext>
              </a:extLst>
            </p:cNvPr>
            <p:cNvSpPr/>
            <p:nvPr/>
          </p:nvSpPr>
          <p:spPr>
            <a:xfrm>
              <a:off x="6732798" y="7056043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5" name="円: 塗りつぶしなし 94">
              <a:extLst>
                <a:ext uri="{FF2B5EF4-FFF2-40B4-BE49-F238E27FC236}">
                  <a16:creationId xmlns:a16="http://schemas.microsoft.com/office/drawing/2014/main" id="{AF001ECA-4F04-4662-82EC-51D1C5041B21}"/>
                </a:ext>
              </a:extLst>
            </p:cNvPr>
            <p:cNvSpPr/>
            <p:nvPr/>
          </p:nvSpPr>
          <p:spPr>
            <a:xfrm>
              <a:off x="6465969" y="7056043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6" name="円: 塗りつぶしなし 95">
              <a:extLst>
                <a:ext uri="{FF2B5EF4-FFF2-40B4-BE49-F238E27FC236}">
                  <a16:creationId xmlns:a16="http://schemas.microsoft.com/office/drawing/2014/main" id="{0914C00A-9748-489B-8CF3-9B3FD83AB6B1}"/>
                </a:ext>
              </a:extLst>
            </p:cNvPr>
            <p:cNvSpPr/>
            <p:nvPr/>
          </p:nvSpPr>
          <p:spPr>
            <a:xfrm>
              <a:off x="6199140" y="7056043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D48E113D-6352-4BC7-9127-BE19B267DE4C}"/>
                </a:ext>
              </a:extLst>
            </p:cNvPr>
            <p:cNvSpPr/>
            <p:nvPr/>
          </p:nvSpPr>
          <p:spPr>
            <a:xfrm>
              <a:off x="6764894" y="5864873"/>
              <a:ext cx="576064" cy="1080125"/>
            </a:xfrm>
            <a:custGeom>
              <a:avLst/>
              <a:gdLst>
                <a:gd name="connsiteX0" fmla="*/ 288032 w 576064"/>
                <a:gd name="connsiteY0" fmla="*/ 45242 h 1080125"/>
                <a:gd name="connsiteX1" fmla="*/ 42751 w 576064"/>
                <a:gd name="connsiteY1" fmla="*/ 290523 h 1080125"/>
                <a:gd name="connsiteX2" fmla="*/ 42751 w 576064"/>
                <a:gd name="connsiteY2" fmla="*/ 789601 h 1080125"/>
                <a:gd name="connsiteX3" fmla="*/ 288032 w 576064"/>
                <a:gd name="connsiteY3" fmla="*/ 1034882 h 1080125"/>
                <a:gd name="connsiteX4" fmla="*/ 533313 w 576064"/>
                <a:gd name="connsiteY4" fmla="*/ 789601 h 1080125"/>
                <a:gd name="connsiteX5" fmla="*/ 533313 w 576064"/>
                <a:gd name="connsiteY5" fmla="*/ 290523 h 1080125"/>
                <a:gd name="connsiteX6" fmla="*/ 288032 w 576064"/>
                <a:gd name="connsiteY6" fmla="*/ 45242 h 1080125"/>
                <a:gd name="connsiteX7" fmla="*/ 288032 w 576064"/>
                <a:gd name="connsiteY7" fmla="*/ 0 h 1080125"/>
                <a:gd name="connsiteX8" fmla="*/ 576064 w 576064"/>
                <a:gd name="connsiteY8" fmla="*/ 288032 h 1080125"/>
                <a:gd name="connsiteX9" fmla="*/ 576064 w 576064"/>
                <a:gd name="connsiteY9" fmla="*/ 792093 h 1080125"/>
                <a:gd name="connsiteX10" fmla="*/ 288032 w 576064"/>
                <a:gd name="connsiteY10" fmla="*/ 1080125 h 1080125"/>
                <a:gd name="connsiteX11" fmla="*/ 0 w 576064"/>
                <a:gd name="connsiteY11" fmla="*/ 792093 h 1080125"/>
                <a:gd name="connsiteX12" fmla="*/ 0 w 576064"/>
                <a:gd name="connsiteY12" fmla="*/ 288032 h 1080125"/>
                <a:gd name="connsiteX13" fmla="*/ 288032 w 576064"/>
                <a:gd name="connsiteY13" fmla="*/ 0 h 1080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6064" h="1080125">
                  <a:moveTo>
                    <a:pt x="288032" y="45242"/>
                  </a:moveTo>
                  <a:cubicBezTo>
                    <a:pt x="152567" y="45242"/>
                    <a:pt x="42751" y="155058"/>
                    <a:pt x="42751" y="290523"/>
                  </a:cubicBezTo>
                  <a:lnTo>
                    <a:pt x="42751" y="789601"/>
                  </a:lnTo>
                  <a:cubicBezTo>
                    <a:pt x="42751" y="925066"/>
                    <a:pt x="152567" y="1034882"/>
                    <a:pt x="288032" y="1034882"/>
                  </a:cubicBezTo>
                  <a:cubicBezTo>
                    <a:pt x="423497" y="1034882"/>
                    <a:pt x="533313" y="925066"/>
                    <a:pt x="533313" y="789601"/>
                  </a:cubicBezTo>
                  <a:lnTo>
                    <a:pt x="533313" y="290523"/>
                  </a:lnTo>
                  <a:cubicBezTo>
                    <a:pt x="533313" y="155058"/>
                    <a:pt x="423497" y="45242"/>
                    <a:pt x="288032" y="45242"/>
                  </a:cubicBezTo>
                  <a:close/>
                  <a:moveTo>
                    <a:pt x="288032" y="0"/>
                  </a:moveTo>
                  <a:cubicBezTo>
                    <a:pt x="447108" y="0"/>
                    <a:pt x="576064" y="128956"/>
                    <a:pt x="576064" y="288032"/>
                  </a:cubicBezTo>
                  <a:lnTo>
                    <a:pt x="576064" y="792093"/>
                  </a:lnTo>
                  <a:cubicBezTo>
                    <a:pt x="576064" y="951169"/>
                    <a:pt x="447108" y="1080125"/>
                    <a:pt x="288032" y="1080125"/>
                  </a:cubicBezTo>
                  <a:cubicBezTo>
                    <a:pt x="128956" y="1080125"/>
                    <a:pt x="0" y="951169"/>
                    <a:pt x="0" y="792093"/>
                  </a:cubicBezTo>
                  <a:lnTo>
                    <a:pt x="0" y="288032"/>
                  </a:lnTo>
                  <a:cubicBezTo>
                    <a:pt x="0" y="128956"/>
                    <a:pt x="128956" y="0"/>
                    <a:pt x="288032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9CA407BD-2A51-4ED5-BDAF-9380EC0B17D0}"/>
                </a:ext>
              </a:extLst>
            </p:cNvPr>
            <p:cNvSpPr/>
            <p:nvPr/>
          </p:nvSpPr>
          <p:spPr>
            <a:xfrm>
              <a:off x="6933851" y="6006786"/>
              <a:ext cx="238150" cy="796298"/>
            </a:xfrm>
            <a:custGeom>
              <a:avLst/>
              <a:gdLst>
                <a:gd name="connsiteX0" fmla="*/ 119075 w 238150"/>
                <a:gd name="connsiteY0" fmla="*/ 47624 h 796298"/>
                <a:gd name="connsiteX1" fmla="*/ 46930 w 238150"/>
                <a:gd name="connsiteY1" fmla="*/ 119769 h 796298"/>
                <a:gd name="connsiteX2" fmla="*/ 46930 w 238150"/>
                <a:gd name="connsiteY2" fmla="*/ 676529 h 796298"/>
                <a:gd name="connsiteX3" fmla="*/ 119075 w 238150"/>
                <a:gd name="connsiteY3" fmla="*/ 748674 h 796298"/>
                <a:gd name="connsiteX4" fmla="*/ 191220 w 238150"/>
                <a:gd name="connsiteY4" fmla="*/ 676529 h 796298"/>
                <a:gd name="connsiteX5" fmla="*/ 191220 w 238150"/>
                <a:gd name="connsiteY5" fmla="*/ 119769 h 796298"/>
                <a:gd name="connsiteX6" fmla="*/ 119075 w 238150"/>
                <a:gd name="connsiteY6" fmla="*/ 47624 h 796298"/>
                <a:gd name="connsiteX7" fmla="*/ 119075 w 238150"/>
                <a:gd name="connsiteY7" fmla="*/ 0 h 796298"/>
                <a:gd name="connsiteX8" fmla="*/ 238150 w 238150"/>
                <a:gd name="connsiteY8" fmla="*/ 119075 h 796298"/>
                <a:gd name="connsiteX9" fmla="*/ 238150 w 238150"/>
                <a:gd name="connsiteY9" fmla="*/ 677223 h 796298"/>
                <a:gd name="connsiteX10" fmla="*/ 119075 w 238150"/>
                <a:gd name="connsiteY10" fmla="*/ 796298 h 796298"/>
                <a:gd name="connsiteX11" fmla="*/ 0 w 238150"/>
                <a:gd name="connsiteY11" fmla="*/ 677223 h 796298"/>
                <a:gd name="connsiteX12" fmla="*/ 0 w 238150"/>
                <a:gd name="connsiteY12" fmla="*/ 119075 h 796298"/>
                <a:gd name="connsiteX13" fmla="*/ 119075 w 238150"/>
                <a:gd name="connsiteY13" fmla="*/ 0 h 796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38150" h="796298">
                  <a:moveTo>
                    <a:pt x="119075" y="47624"/>
                  </a:moveTo>
                  <a:cubicBezTo>
                    <a:pt x="79230" y="47624"/>
                    <a:pt x="46930" y="79924"/>
                    <a:pt x="46930" y="119769"/>
                  </a:cubicBezTo>
                  <a:lnTo>
                    <a:pt x="46930" y="676529"/>
                  </a:lnTo>
                  <a:cubicBezTo>
                    <a:pt x="46930" y="716374"/>
                    <a:pt x="79230" y="748674"/>
                    <a:pt x="119075" y="748674"/>
                  </a:cubicBezTo>
                  <a:cubicBezTo>
                    <a:pt x="158920" y="748674"/>
                    <a:pt x="191220" y="716374"/>
                    <a:pt x="191220" y="676529"/>
                  </a:cubicBezTo>
                  <a:lnTo>
                    <a:pt x="191220" y="119769"/>
                  </a:lnTo>
                  <a:cubicBezTo>
                    <a:pt x="191220" y="79924"/>
                    <a:pt x="158920" y="47624"/>
                    <a:pt x="119075" y="47624"/>
                  </a:cubicBezTo>
                  <a:close/>
                  <a:moveTo>
                    <a:pt x="119075" y="0"/>
                  </a:moveTo>
                  <a:cubicBezTo>
                    <a:pt x="184838" y="0"/>
                    <a:pt x="238150" y="53312"/>
                    <a:pt x="238150" y="119075"/>
                  </a:cubicBezTo>
                  <a:lnTo>
                    <a:pt x="238150" y="677223"/>
                  </a:lnTo>
                  <a:cubicBezTo>
                    <a:pt x="238150" y="742986"/>
                    <a:pt x="184838" y="796298"/>
                    <a:pt x="119075" y="796298"/>
                  </a:cubicBezTo>
                  <a:cubicBezTo>
                    <a:pt x="53312" y="796298"/>
                    <a:pt x="0" y="742986"/>
                    <a:pt x="0" y="677223"/>
                  </a:cubicBezTo>
                  <a:lnTo>
                    <a:pt x="0" y="119075"/>
                  </a:lnTo>
                  <a:cubicBezTo>
                    <a:pt x="0" y="53312"/>
                    <a:pt x="53312" y="0"/>
                    <a:pt x="119075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99" name="フリーフォーム: 図形 98">
              <a:extLst>
                <a:ext uri="{FF2B5EF4-FFF2-40B4-BE49-F238E27FC236}">
                  <a16:creationId xmlns:a16="http://schemas.microsoft.com/office/drawing/2014/main" id="{E5592CCE-BA72-4CAA-B7C9-EC77ACB04408}"/>
                </a:ext>
              </a:extLst>
            </p:cNvPr>
            <p:cNvSpPr/>
            <p:nvPr/>
          </p:nvSpPr>
          <p:spPr>
            <a:xfrm rot="16200000" flipH="1">
              <a:off x="5994664" y="6210018"/>
              <a:ext cx="1058998" cy="376511"/>
            </a:xfrm>
            <a:custGeom>
              <a:avLst/>
              <a:gdLst>
                <a:gd name="connsiteX0" fmla="*/ 47524 w 1058998"/>
                <a:gd name="connsiteY0" fmla="*/ 137512 h 376511"/>
                <a:gd name="connsiteX1" fmla="*/ 59866 w 1058998"/>
                <a:gd name="connsiteY1" fmla="*/ 137512 h 376511"/>
                <a:gd name="connsiteX2" fmla="*/ 142692 w 1058998"/>
                <a:gd name="connsiteY2" fmla="*/ 51731 h 376511"/>
                <a:gd name="connsiteX3" fmla="*/ 247549 w 1058998"/>
                <a:gd name="connsiteY3" fmla="*/ 51730 h 376511"/>
                <a:gd name="connsiteX4" fmla="*/ 164723 w 1058998"/>
                <a:gd name="connsiteY4" fmla="*/ 137512 h 376511"/>
                <a:gd name="connsiteX5" fmla="*/ 960093 w 1058998"/>
                <a:gd name="connsiteY5" fmla="*/ 137511 h 376511"/>
                <a:gd name="connsiteX6" fmla="*/ 1012717 w 1058998"/>
                <a:gd name="connsiteY6" fmla="*/ 123225 h 376511"/>
                <a:gd name="connsiteX7" fmla="*/ 1012717 w 1058998"/>
                <a:gd name="connsiteY7" fmla="*/ 257449 h 376511"/>
                <a:gd name="connsiteX8" fmla="*/ 960093 w 1058998"/>
                <a:gd name="connsiteY8" fmla="*/ 243163 h 376511"/>
                <a:gd name="connsiteX9" fmla="*/ 47524 w 1058998"/>
                <a:gd name="connsiteY9" fmla="*/ 243164 h 376511"/>
                <a:gd name="connsiteX10" fmla="*/ 47524 w 1058998"/>
                <a:gd name="connsiteY10" fmla="*/ 150294 h 376511"/>
                <a:gd name="connsiteX11" fmla="*/ 0 w 1058998"/>
                <a:gd name="connsiteY11" fmla="*/ 84991 h 376511"/>
                <a:gd name="connsiteX12" fmla="*/ 0 w 1058998"/>
                <a:gd name="connsiteY12" fmla="*/ 291520 h 376511"/>
                <a:gd name="connsiteX13" fmla="*/ 982299 w 1058998"/>
                <a:gd name="connsiteY13" fmla="*/ 291520 h 376511"/>
                <a:gd name="connsiteX14" fmla="*/ 1058998 w 1058998"/>
                <a:gd name="connsiteY14" fmla="*/ 376511 h 376511"/>
                <a:gd name="connsiteX15" fmla="*/ 1058998 w 1058998"/>
                <a:gd name="connsiteY15" fmla="*/ 0 h 376511"/>
                <a:gd name="connsiteX16" fmla="*/ 982299 w 1058998"/>
                <a:gd name="connsiteY16" fmla="*/ 84991 h 376511"/>
                <a:gd name="connsiteX17" fmla="*/ 281720 w 1058998"/>
                <a:gd name="connsiteY17" fmla="*/ 84991 h 376511"/>
                <a:gd name="connsiteX18" fmla="*/ 363782 w 1058998"/>
                <a:gd name="connsiteY18" fmla="*/ 1 h 376511"/>
                <a:gd name="connsiteX19" fmla="*/ 97706 w 1058998"/>
                <a:gd name="connsiteY19" fmla="*/ 1 h 3765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058998" h="376511">
                  <a:moveTo>
                    <a:pt x="47524" y="137512"/>
                  </a:moveTo>
                  <a:lnTo>
                    <a:pt x="59866" y="137512"/>
                  </a:lnTo>
                  <a:lnTo>
                    <a:pt x="142692" y="51731"/>
                  </a:lnTo>
                  <a:lnTo>
                    <a:pt x="247549" y="51730"/>
                  </a:lnTo>
                  <a:lnTo>
                    <a:pt x="164723" y="137512"/>
                  </a:lnTo>
                  <a:lnTo>
                    <a:pt x="960093" y="137511"/>
                  </a:lnTo>
                  <a:lnTo>
                    <a:pt x="1012717" y="123225"/>
                  </a:lnTo>
                  <a:lnTo>
                    <a:pt x="1012717" y="257449"/>
                  </a:lnTo>
                  <a:lnTo>
                    <a:pt x="960093" y="243163"/>
                  </a:lnTo>
                  <a:lnTo>
                    <a:pt x="47524" y="243164"/>
                  </a:lnTo>
                  <a:lnTo>
                    <a:pt x="47524" y="150294"/>
                  </a:lnTo>
                  <a:close/>
                  <a:moveTo>
                    <a:pt x="0" y="84991"/>
                  </a:moveTo>
                  <a:lnTo>
                    <a:pt x="0" y="291520"/>
                  </a:lnTo>
                  <a:lnTo>
                    <a:pt x="982299" y="291520"/>
                  </a:lnTo>
                  <a:lnTo>
                    <a:pt x="1058998" y="376511"/>
                  </a:lnTo>
                  <a:lnTo>
                    <a:pt x="1058998" y="0"/>
                  </a:lnTo>
                  <a:lnTo>
                    <a:pt x="982299" y="84991"/>
                  </a:lnTo>
                  <a:lnTo>
                    <a:pt x="281720" y="84991"/>
                  </a:lnTo>
                  <a:lnTo>
                    <a:pt x="363782" y="1"/>
                  </a:lnTo>
                  <a:lnTo>
                    <a:pt x="97706" y="1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0" name="フリーフォーム: 図形 99">
              <a:extLst>
                <a:ext uri="{FF2B5EF4-FFF2-40B4-BE49-F238E27FC236}">
                  <a16:creationId xmlns:a16="http://schemas.microsoft.com/office/drawing/2014/main" id="{9A9D04CA-D988-435D-BF44-D159AC357F02}"/>
                </a:ext>
              </a:extLst>
            </p:cNvPr>
            <p:cNvSpPr/>
            <p:nvPr/>
          </p:nvSpPr>
          <p:spPr>
            <a:xfrm>
              <a:off x="5822177" y="6466187"/>
              <a:ext cx="2105474" cy="1517830"/>
            </a:xfrm>
            <a:custGeom>
              <a:avLst/>
              <a:gdLst>
                <a:gd name="connsiteX0" fmla="*/ 110639 w 2105474"/>
                <a:gd name="connsiteY0" fmla="*/ 0 h 1517830"/>
                <a:gd name="connsiteX1" fmla="*/ 102049 w 2105474"/>
                <a:gd name="connsiteY1" fmla="*/ 56290 h 1517830"/>
                <a:gd name="connsiteX2" fmla="*/ 98553 w 2105474"/>
                <a:gd name="connsiteY2" fmla="*/ 125523 h 1517830"/>
                <a:gd name="connsiteX3" fmla="*/ 83803 w 2105474"/>
                <a:gd name="connsiteY3" fmla="*/ 165749 h 1517830"/>
                <a:gd name="connsiteX4" fmla="*/ 38191 w 2105474"/>
                <a:gd name="connsiteY4" fmla="*/ 466905 h 1517830"/>
                <a:gd name="connsiteX5" fmla="*/ 1052737 w 2105474"/>
                <a:gd name="connsiteY5" fmla="*/ 1479639 h 1517830"/>
                <a:gd name="connsiteX6" fmla="*/ 2067283 w 2105474"/>
                <a:gd name="connsiteY6" fmla="*/ 466905 h 1517830"/>
                <a:gd name="connsiteX7" fmla="*/ 2021671 w 2105474"/>
                <a:gd name="connsiteY7" fmla="*/ 165749 h 1517830"/>
                <a:gd name="connsiteX8" fmla="*/ 2017415 w 2105474"/>
                <a:gd name="connsiteY8" fmla="*/ 154141 h 1517830"/>
                <a:gd name="connsiteX9" fmla="*/ 2012474 w 2105474"/>
                <a:gd name="connsiteY9" fmla="*/ 56290 h 1517830"/>
                <a:gd name="connsiteX10" fmla="*/ 2008068 w 2105474"/>
                <a:gd name="connsiteY10" fmla="*/ 27423 h 1517830"/>
                <a:gd name="connsiteX11" fmla="*/ 2022745 w 2105474"/>
                <a:gd name="connsiteY11" fmla="*/ 57838 h 1517830"/>
                <a:gd name="connsiteX12" fmla="*/ 2105474 w 2105474"/>
                <a:gd name="connsiteY12" fmla="*/ 466905 h 1517830"/>
                <a:gd name="connsiteX13" fmla="*/ 1052737 w 2105474"/>
                <a:gd name="connsiteY13" fmla="*/ 1517830 h 1517830"/>
                <a:gd name="connsiteX14" fmla="*/ 0 w 2105474"/>
                <a:gd name="connsiteY14" fmla="*/ 466905 h 1517830"/>
                <a:gd name="connsiteX15" fmla="*/ 82730 w 2105474"/>
                <a:gd name="connsiteY15" fmla="*/ 57838 h 1517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2105474" h="1517830">
                  <a:moveTo>
                    <a:pt x="110639" y="0"/>
                  </a:moveTo>
                  <a:lnTo>
                    <a:pt x="102049" y="56290"/>
                  </a:lnTo>
                  <a:lnTo>
                    <a:pt x="98553" y="125523"/>
                  </a:lnTo>
                  <a:lnTo>
                    <a:pt x="83803" y="165749"/>
                  </a:lnTo>
                  <a:cubicBezTo>
                    <a:pt x="54160" y="260884"/>
                    <a:pt x="38191" y="362033"/>
                    <a:pt x="38191" y="466905"/>
                  </a:cubicBezTo>
                  <a:cubicBezTo>
                    <a:pt x="38191" y="1026223"/>
                    <a:pt x="492419" y="1479639"/>
                    <a:pt x="1052737" y="1479639"/>
                  </a:cubicBezTo>
                  <a:cubicBezTo>
                    <a:pt x="1613055" y="1479639"/>
                    <a:pt x="2067283" y="1026223"/>
                    <a:pt x="2067283" y="466905"/>
                  </a:cubicBezTo>
                  <a:cubicBezTo>
                    <a:pt x="2067283" y="362033"/>
                    <a:pt x="2051314" y="260884"/>
                    <a:pt x="2021671" y="165749"/>
                  </a:cubicBezTo>
                  <a:lnTo>
                    <a:pt x="2017415" y="154141"/>
                  </a:lnTo>
                  <a:lnTo>
                    <a:pt x="2012474" y="56290"/>
                  </a:lnTo>
                  <a:lnTo>
                    <a:pt x="2008068" y="27423"/>
                  </a:lnTo>
                  <a:lnTo>
                    <a:pt x="2022745" y="57838"/>
                  </a:lnTo>
                  <a:cubicBezTo>
                    <a:pt x="2076016" y="183569"/>
                    <a:pt x="2105474" y="321803"/>
                    <a:pt x="2105474" y="466905"/>
                  </a:cubicBezTo>
                  <a:cubicBezTo>
                    <a:pt x="2105474" y="1047315"/>
                    <a:pt x="1634148" y="1517830"/>
                    <a:pt x="1052737" y="1517830"/>
                  </a:cubicBezTo>
                  <a:cubicBezTo>
                    <a:pt x="471326" y="1517830"/>
                    <a:pt x="0" y="1047315"/>
                    <a:pt x="0" y="466905"/>
                  </a:cubicBezTo>
                  <a:cubicBezTo>
                    <a:pt x="0" y="321803"/>
                    <a:pt x="29458" y="183569"/>
                    <a:pt x="82730" y="57838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2903BEF9-95ED-437D-89D4-28507FB3932B}"/>
                </a:ext>
              </a:extLst>
            </p:cNvPr>
            <p:cNvSpPr/>
            <p:nvPr/>
          </p:nvSpPr>
          <p:spPr>
            <a:xfrm rot="7603195">
              <a:off x="5792145" y="620234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2" name="フリーフォーム: 図形 101">
              <a:extLst>
                <a:ext uri="{FF2B5EF4-FFF2-40B4-BE49-F238E27FC236}">
                  <a16:creationId xmlns:a16="http://schemas.microsoft.com/office/drawing/2014/main" id="{B52EF970-2E04-4E13-8CF3-73252F9DB3BB}"/>
                </a:ext>
              </a:extLst>
            </p:cNvPr>
            <p:cNvSpPr/>
            <p:nvPr/>
          </p:nvSpPr>
          <p:spPr>
            <a:xfrm rot="5766844">
              <a:off x="5582323" y="631367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0A555EF8-9304-41D1-BCCF-0285A9ECC6F8}"/>
                </a:ext>
              </a:extLst>
            </p:cNvPr>
            <p:cNvSpPr/>
            <p:nvPr/>
          </p:nvSpPr>
          <p:spPr>
            <a:xfrm rot="7647625">
              <a:off x="5741892" y="658471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A487ED4E-9764-45D0-8E64-85A21DDA9129}"/>
                </a:ext>
              </a:extLst>
            </p:cNvPr>
            <p:cNvSpPr/>
            <p:nvPr/>
          </p:nvSpPr>
          <p:spPr>
            <a:xfrm rot="4365284">
              <a:off x="5449741" y="674147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003804E8-8A88-4A80-9DFE-E7C47C42F4CB}"/>
                </a:ext>
              </a:extLst>
            </p:cNvPr>
            <p:cNvSpPr/>
            <p:nvPr/>
          </p:nvSpPr>
          <p:spPr>
            <a:xfrm rot="6362921">
              <a:off x="5687264" y="690707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BE2E511B-9CEA-4823-A799-B6FAE1B0D02F}"/>
                </a:ext>
              </a:extLst>
            </p:cNvPr>
            <p:cNvSpPr/>
            <p:nvPr/>
          </p:nvSpPr>
          <p:spPr>
            <a:xfrm rot="5152725">
              <a:off x="5779689" y="721302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AF124FF9-7116-4514-8B62-74B0C39C4F5E}"/>
                </a:ext>
              </a:extLst>
            </p:cNvPr>
            <p:cNvSpPr/>
            <p:nvPr/>
          </p:nvSpPr>
          <p:spPr>
            <a:xfrm rot="3688709">
              <a:off x="5995200" y="7527336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8A9F064D-E544-4F71-BEE1-D65FB2D8E675}"/>
                </a:ext>
              </a:extLst>
            </p:cNvPr>
            <p:cNvSpPr/>
            <p:nvPr/>
          </p:nvSpPr>
          <p:spPr>
            <a:xfrm rot="2683930">
              <a:off x="5527420" y="718768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09" name="フリーフォーム: 図形 108">
              <a:extLst>
                <a:ext uri="{FF2B5EF4-FFF2-40B4-BE49-F238E27FC236}">
                  <a16:creationId xmlns:a16="http://schemas.microsoft.com/office/drawing/2014/main" id="{4190F28E-B10D-4EA4-85FE-019D132AF732}"/>
                </a:ext>
              </a:extLst>
            </p:cNvPr>
            <p:cNvSpPr/>
            <p:nvPr/>
          </p:nvSpPr>
          <p:spPr>
            <a:xfrm rot="1918559">
              <a:off x="5673544" y="751136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0" name="フリーフォーム: 図形 109">
              <a:extLst>
                <a:ext uri="{FF2B5EF4-FFF2-40B4-BE49-F238E27FC236}">
                  <a16:creationId xmlns:a16="http://schemas.microsoft.com/office/drawing/2014/main" id="{FF6BB8BE-5FF7-452A-A51D-72F559CCD9CE}"/>
                </a:ext>
              </a:extLst>
            </p:cNvPr>
            <p:cNvSpPr/>
            <p:nvPr/>
          </p:nvSpPr>
          <p:spPr>
            <a:xfrm rot="332595">
              <a:off x="5987485" y="779338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7DD39AB1-EC2C-462E-A427-1E7ED45BCBC7}"/>
                </a:ext>
              </a:extLst>
            </p:cNvPr>
            <p:cNvSpPr/>
            <p:nvPr/>
          </p:nvSpPr>
          <p:spPr>
            <a:xfrm rot="18000000" flipH="1">
              <a:off x="6853991" y="7806139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2" name="フリーフォーム: 図形 111">
              <a:extLst>
                <a:ext uri="{FF2B5EF4-FFF2-40B4-BE49-F238E27FC236}">
                  <a16:creationId xmlns:a16="http://schemas.microsoft.com/office/drawing/2014/main" id="{34E74E68-F755-4B71-A1F5-F57CDF01EF9B}"/>
                </a:ext>
              </a:extLst>
            </p:cNvPr>
            <p:cNvSpPr/>
            <p:nvPr/>
          </p:nvSpPr>
          <p:spPr>
            <a:xfrm rot="3600000">
              <a:off x="6593160" y="7806139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3" name="二等辺三角形 9">
              <a:extLst>
                <a:ext uri="{FF2B5EF4-FFF2-40B4-BE49-F238E27FC236}">
                  <a16:creationId xmlns:a16="http://schemas.microsoft.com/office/drawing/2014/main" id="{05DC5F73-4F49-4AB3-BA89-6D99FE7EBABC}"/>
                </a:ext>
              </a:extLst>
            </p:cNvPr>
            <p:cNvSpPr/>
            <p:nvPr/>
          </p:nvSpPr>
          <p:spPr>
            <a:xfrm rot="5400000">
              <a:off x="6605428" y="7759550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4" name="二等辺三角形 9">
              <a:extLst>
                <a:ext uri="{FF2B5EF4-FFF2-40B4-BE49-F238E27FC236}">
                  <a16:creationId xmlns:a16="http://schemas.microsoft.com/office/drawing/2014/main" id="{5C64AF26-A4E9-4078-B5EF-4E9606EDCA08}"/>
                </a:ext>
              </a:extLst>
            </p:cNvPr>
            <p:cNvSpPr/>
            <p:nvPr/>
          </p:nvSpPr>
          <p:spPr>
            <a:xfrm rot="16200000" flipH="1">
              <a:off x="6845935" y="7759550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5" name="四角形: 角を丸くする 114">
              <a:extLst>
                <a:ext uri="{FF2B5EF4-FFF2-40B4-BE49-F238E27FC236}">
                  <a16:creationId xmlns:a16="http://schemas.microsoft.com/office/drawing/2014/main" id="{695A450A-D6F6-468F-8CE5-BECD5CEA3AC1}"/>
                </a:ext>
              </a:extLst>
            </p:cNvPr>
            <p:cNvSpPr/>
            <p:nvPr/>
          </p:nvSpPr>
          <p:spPr>
            <a:xfrm>
              <a:off x="6834409" y="7857017"/>
              <a:ext cx="61367" cy="93985"/>
            </a:xfrm>
            <a:prstGeom prst="round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D64D2DDB-1AE4-4A5D-8B18-1CA4FB896050}"/>
                </a:ext>
              </a:extLst>
            </p:cNvPr>
            <p:cNvSpPr/>
            <p:nvPr/>
          </p:nvSpPr>
          <p:spPr>
            <a:xfrm rot="20998633">
              <a:off x="7139570" y="781824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7" name="フリーフォーム: 図形 116">
              <a:extLst>
                <a:ext uri="{FF2B5EF4-FFF2-40B4-BE49-F238E27FC236}">
                  <a16:creationId xmlns:a16="http://schemas.microsoft.com/office/drawing/2014/main" id="{C89E0D4A-907F-48AA-BC32-C27167513817}"/>
                </a:ext>
              </a:extLst>
            </p:cNvPr>
            <p:cNvSpPr/>
            <p:nvPr/>
          </p:nvSpPr>
          <p:spPr>
            <a:xfrm rot="18583423">
              <a:off x="7120245" y="757797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B83AE728-E269-4AD1-80FB-CB415FBD6312}"/>
                </a:ext>
              </a:extLst>
            </p:cNvPr>
            <p:cNvSpPr/>
            <p:nvPr/>
          </p:nvSpPr>
          <p:spPr>
            <a:xfrm rot="17124560">
              <a:off x="7394723" y="729028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19" name="フリーフォーム: 図形 118">
              <a:extLst>
                <a:ext uri="{FF2B5EF4-FFF2-40B4-BE49-F238E27FC236}">
                  <a16:creationId xmlns:a16="http://schemas.microsoft.com/office/drawing/2014/main" id="{DE24D781-A6DA-4D3D-86FC-6C9B0BCFDC79}"/>
                </a:ext>
              </a:extLst>
            </p:cNvPr>
            <p:cNvSpPr/>
            <p:nvPr/>
          </p:nvSpPr>
          <p:spPr>
            <a:xfrm rot="19890445">
              <a:off x="7490047" y="751742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0" name="フリーフォーム: 図形 119">
              <a:extLst>
                <a:ext uri="{FF2B5EF4-FFF2-40B4-BE49-F238E27FC236}">
                  <a16:creationId xmlns:a16="http://schemas.microsoft.com/office/drawing/2014/main" id="{CF92ADE4-6E5B-4D96-8B21-57532822B936}"/>
                </a:ext>
              </a:extLst>
            </p:cNvPr>
            <p:cNvSpPr/>
            <p:nvPr/>
          </p:nvSpPr>
          <p:spPr>
            <a:xfrm rot="18556837">
              <a:off x="7687581" y="714312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14F82BFC-91B3-44A7-9432-64FE4F79EE23}"/>
                </a:ext>
              </a:extLst>
            </p:cNvPr>
            <p:cNvSpPr/>
            <p:nvPr/>
          </p:nvSpPr>
          <p:spPr>
            <a:xfrm rot="15106693">
              <a:off x="7483445" y="697436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2" name="フリーフォーム: 図形 121">
              <a:extLst>
                <a:ext uri="{FF2B5EF4-FFF2-40B4-BE49-F238E27FC236}">
                  <a16:creationId xmlns:a16="http://schemas.microsoft.com/office/drawing/2014/main" id="{50C410F7-364F-47E6-A7C8-4BC6DAC3894C}"/>
                </a:ext>
              </a:extLst>
            </p:cNvPr>
            <p:cNvSpPr/>
            <p:nvPr/>
          </p:nvSpPr>
          <p:spPr>
            <a:xfrm rot="14303603">
              <a:off x="7446025" y="665031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1F92408E-1104-49FB-BDE7-7D737D704607}"/>
                </a:ext>
              </a:extLst>
            </p:cNvPr>
            <p:cNvSpPr/>
            <p:nvPr/>
          </p:nvSpPr>
          <p:spPr>
            <a:xfrm rot="17124467">
              <a:off x="7692318" y="6767368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4" name="フリーフォーム: 図形 123">
              <a:extLst>
                <a:ext uri="{FF2B5EF4-FFF2-40B4-BE49-F238E27FC236}">
                  <a16:creationId xmlns:a16="http://schemas.microsoft.com/office/drawing/2014/main" id="{EAC5C182-FBAB-40B8-9881-CD9B813E6EFD}"/>
                </a:ext>
              </a:extLst>
            </p:cNvPr>
            <p:cNvSpPr/>
            <p:nvPr/>
          </p:nvSpPr>
          <p:spPr>
            <a:xfrm rot="14150737">
              <a:off x="7379457" y="627227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5" name="フリーフォーム: 図形 124">
              <a:extLst>
                <a:ext uri="{FF2B5EF4-FFF2-40B4-BE49-F238E27FC236}">
                  <a16:creationId xmlns:a16="http://schemas.microsoft.com/office/drawing/2014/main" id="{9A7C20A2-3EF4-49CC-9EFD-203731D2D55C}"/>
                </a:ext>
              </a:extLst>
            </p:cNvPr>
            <p:cNvSpPr/>
            <p:nvPr/>
          </p:nvSpPr>
          <p:spPr>
            <a:xfrm rot="15654360">
              <a:off x="7550907" y="646277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824E90EC-AC32-49A1-82ED-591770251D1F}"/>
              </a:ext>
            </a:extLst>
          </p:cNvPr>
          <p:cNvGrpSpPr/>
          <p:nvPr/>
        </p:nvGrpSpPr>
        <p:grpSpPr>
          <a:xfrm>
            <a:off x="3620541" y="3737544"/>
            <a:ext cx="2681621" cy="2681619"/>
            <a:chOff x="1397342" y="5311353"/>
            <a:chExt cx="3193708" cy="3193706"/>
          </a:xfrm>
        </p:grpSpPr>
        <p:sp>
          <p:nvSpPr>
            <p:cNvPr id="127" name="楕円 126">
              <a:extLst>
                <a:ext uri="{FF2B5EF4-FFF2-40B4-BE49-F238E27FC236}">
                  <a16:creationId xmlns:a16="http://schemas.microsoft.com/office/drawing/2014/main" id="{8AF155FF-10C1-4A90-A16D-0541E967024F}"/>
                </a:ext>
              </a:extLst>
            </p:cNvPr>
            <p:cNvSpPr/>
            <p:nvPr/>
          </p:nvSpPr>
          <p:spPr bwMode="auto">
            <a:xfrm>
              <a:off x="1522741" y="5436751"/>
              <a:ext cx="2942910" cy="2942910"/>
            </a:xfrm>
            <a:prstGeom prst="ellipse">
              <a:avLst/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8" name="円: 塗りつぶしなし 127">
              <a:extLst>
                <a:ext uri="{FF2B5EF4-FFF2-40B4-BE49-F238E27FC236}">
                  <a16:creationId xmlns:a16="http://schemas.microsoft.com/office/drawing/2014/main" id="{41672E5A-121D-443C-9358-CD974F564310}"/>
                </a:ext>
              </a:extLst>
            </p:cNvPr>
            <p:cNvSpPr/>
            <p:nvPr/>
          </p:nvSpPr>
          <p:spPr>
            <a:xfrm>
              <a:off x="1460842" y="5374853"/>
              <a:ext cx="3066708" cy="3066706"/>
            </a:xfrm>
            <a:prstGeom prst="donut">
              <a:avLst>
                <a:gd name="adj" fmla="val 2744"/>
              </a:avLst>
            </a:prstGeom>
            <a:gradFill>
              <a:gsLst>
                <a:gs pos="25000">
                  <a:srgbClr val="993300"/>
                </a:gs>
                <a:gs pos="85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29" name="円: 塗りつぶしなし 128">
              <a:extLst>
                <a:ext uri="{FF2B5EF4-FFF2-40B4-BE49-F238E27FC236}">
                  <a16:creationId xmlns:a16="http://schemas.microsoft.com/office/drawing/2014/main" id="{C1C02E24-3C43-444E-9B1E-9E785E3085EE}"/>
                </a:ext>
              </a:extLst>
            </p:cNvPr>
            <p:cNvSpPr/>
            <p:nvPr/>
          </p:nvSpPr>
          <p:spPr>
            <a:xfrm>
              <a:off x="1397342" y="5311353"/>
              <a:ext cx="3193708" cy="3193706"/>
            </a:xfrm>
            <a:prstGeom prst="donut">
              <a:avLst>
                <a:gd name="adj" fmla="val 2744"/>
              </a:avLst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0" name="フリーフォーム: 図形 129">
              <a:extLst>
                <a:ext uri="{FF2B5EF4-FFF2-40B4-BE49-F238E27FC236}">
                  <a16:creationId xmlns:a16="http://schemas.microsoft.com/office/drawing/2014/main" id="{EAF337A7-B3AC-4113-8343-EEA4B7FA0CE7}"/>
                </a:ext>
              </a:extLst>
            </p:cNvPr>
            <p:cNvSpPr/>
            <p:nvPr/>
          </p:nvSpPr>
          <p:spPr>
            <a:xfrm rot="19008110">
              <a:off x="2033393" y="6057520"/>
              <a:ext cx="356654" cy="256036"/>
            </a:xfrm>
            <a:custGeom>
              <a:avLst/>
              <a:gdLst>
                <a:gd name="connsiteX0" fmla="*/ 153715 w 792088"/>
                <a:gd name="connsiteY0" fmla="*/ 390525 h 648072"/>
                <a:gd name="connsiteX1" fmla="*/ 153715 w 792088"/>
                <a:gd name="connsiteY1" fmla="*/ 520586 h 648072"/>
                <a:gd name="connsiteX2" fmla="*/ 638373 w 792088"/>
                <a:gd name="connsiteY2" fmla="*/ 520586 h 648072"/>
                <a:gd name="connsiteX3" fmla="*/ 638373 w 792088"/>
                <a:gd name="connsiteY3" fmla="*/ 390525 h 648072"/>
                <a:gd name="connsiteX4" fmla="*/ 153715 w 792088"/>
                <a:gd name="connsiteY4" fmla="*/ 130175 h 648072"/>
                <a:gd name="connsiteX5" fmla="*/ 153715 w 792088"/>
                <a:gd name="connsiteY5" fmla="*/ 260236 h 648072"/>
                <a:gd name="connsiteX6" fmla="*/ 638373 w 792088"/>
                <a:gd name="connsiteY6" fmla="*/ 260236 h 648072"/>
                <a:gd name="connsiteX7" fmla="*/ 638373 w 792088"/>
                <a:gd name="connsiteY7" fmla="*/ 130175 h 648072"/>
                <a:gd name="connsiteX8" fmla="*/ 0 w 792088"/>
                <a:gd name="connsiteY8" fmla="*/ 0 h 648072"/>
                <a:gd name="connsiteX9" fmla="*/ 792088 w 792088"/>
                <a:gd name="connsiteY9" fmla="*/ 0 h 648072"/>
                <a:gd name="connsiteX10" fmla="*/ 792088 w 792088"/>
                <a:gd name="connsiteY10" fmla="*/ 648072 h 648072"/>
                <a:gd name="connsiteX11" fmla="*/ 0 w 792088"/>
                <a:gd name="connsiteY11" fmla="*/ 648072 h 648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92088" h="648072">
                  <a:moveTo>
                    <a:pt x="153715" y="390525"/>
                  </a:moveTo>
                  <a:lnTo>
                    <a:pt x="153715" y="520586"/>
                  </a:lnTo>
                  <a:lnTo>
                    <a:pt x="638373" y="520586"/>
                  </a:lnTo>
                  <a:lnTo>
                    <a:pt x="638373" y="390525"/>
                  </a:lnTo>
                  <a:close/>
                  <a:moveTo>
                    <a:pt x="153715" y="130175"/>
                  </a:moveTo>
                  <a:lnTo>
                    <a:pt x="153715" y="260236"/>
                  </a:lnTo>
                  <a:lnTo>
                    <a:pt x="638373" y="260236"/>
                  </a:lnTo>
                  <a:lnTo>
                    <a:pt x="638373" y="130175"/>
                  </a:lnTo>
                  <a:close/>
                  <a:moveTo>
                    <a:pt x="0" y="0"/>
                  </a:moveTo>
                  <a:lnTo>
                    <a:pt x="792088" y="0"/>
                  </a:lnTo>
                  <a:lnTo>
                    <a:pt x="792088" y="648072"/>
                  </a:lnTo>
                  <a:lnTo>
                    <a:pt x="0" y="648072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89960A4E-5AD6-4F2C-8C04-69891EFF3260}"/>
                </a:ext>
              </a:extLst>
            </p:cNvPr>
            <p:cNvSpPr/>
            <p:nvPr/>
          </p:nvSpPr>
          <p:spPr>
            <a:xfrm>
              <a:off x="2767705" y="5746350"/>
              <a:ext cx="411914" cy="288022"/>
            </a:xfrm>
            <a:custGeom>
              <a:avLst/>
              <a:gdLst>
                <a:gd name="connsiteX0" fmla="*/ 398649 w 937346"/>
                <a:gd name="connsiteY0" fmla="*/ 0 h 729035"/>
                <a:gd name="connsiteX1" fmla="*/ 538696 w 937346"/>
                <a:gd name="connsiteY1" fmla="*/ 0 h 729035"/>
                <a:gd name="connsiteX2" fmla="*/ 538696 w 937346"/>
                <a:gd name="connsiteY2" fmla="*/ 138113 h 729035"/>
                <a:gd name="connsiteX3" fmla="*/ 895151 w 937346"/>
                <a:gd name="connsiteY3" fmla="*/ 138113 h 729035"/>
                <a:gd name="connsiteX4" fmla="*/ 895151 w 937346"/>
                <a:gd name="connsiteY4" fmla="*/ 268174 h 729035"/>
                <a:gd name="connsiteX5" fmla="*/ 640278 w 937346"/>
                <a:gd name="connsiteY5" fmla="*/ 268174 h 729035"/>
                <a:gd name="connsiteX6" fmla="*/ 937346 w 937346"/>
                <a:gd name="connsiteY6" fmla="*/ 565242 h 729035"/>
                <a:gd name="connsiteX7" fmla="*/ 845379 w 937346"/>
                <a:gd name="connsiteY7" fmla="*/ 657209 h 729035"/>
                <a:gd name="connsiteX8" fmla="*/ 538696 w 937346"/>
                <a:gd name="connsiteY8" fmla="*/ 350526 h 729035"/>
                <a:gd name="connsiteX9" fmla="*/ 538696 w 937346"/>
                <a:gd name="connsiteY9" fmla="*/ 523875 h 729035"/>
                <a:gd name="connsiteX10" fmla="*/ 647501 w 937346"/>
                <a:gd name="connsiteY10" fmla="*/ 523875 h 729035"/>
                <a:gd name="connsiteX11" fmla="*/ 647501 w 937346"/>
                <a:gd name="connsiteY11" fmla="*/ 653936 h 729035"/>
                <a:gd name="connsiteX12" fmla="*/ 538696 w 937346"/>
                <a:gd name="connsiteY12" fmla="*/ 653936 h 729035"/>
                <a:gd name="connsiteX13" fmla="*/ 538696 w 937346"/>
                <a:gd name="connsiteY13" fmla="*/ 729035 h 729035"/>
                <a:gd name="connsiteX14" fmla="*/ 398649 w 937346"/>
                <a:gd name="connsiteY14" fmla="*/ 729035 h 729035"/>
                <a:gd name="connsiteX15" fmla="*/ 398649 w 937346"/>
                <a:gd name="connsiteY15" fmla="*/ 653936 h 729035"/>
                <a:gd name="connsiteX16" fmla="*/ 289843 w 937346"/>
                <a:gd name="connsiteY16" fmla="*/ 653936 h 729035"/>
                <a:gd name="connsiteX17" fmla="*/ 289843 w 937346"/>
                <a:gd name="connsiteY17" fmla="*/ 523875 h 729035"/>
                <a:gd name="connsiteX18" fmla="*/ 398649 w 937346"/>
                <a:gd name="connsiteY18" fmla="*/ 523875 h 729035"/>
                <a:gd name="connsiteX19" fmla="*/ 398649 w 937346"/>
                <a:gd name="connsiteY19" fmla="*/ 350527 h 729035"/>
                <a:gd name="connsiteX20" fmla="*/ 91967 w 937346"/>
                <a:gd name="connsiteY20" fmla="*/ 657209 h 729035"/>
                <a:gd name="connsiteX21" fmla="*/ 0 w 937346"/>
                <a:gd name="connsiteY21" fmla="*/ 565242 h 729035"/>
                <a:gd name="connsiteX22" fmla="*/ 297068 w 937346"/>
                <a:gd name="connsiteY22" fmla="*/ 268174 h 729035"/>
                <a:gd name="connsiteX23" fmla="*/ 42193 w 937346"/>
                <a:gd name="connsiteY23" fmla="*/ 268174 h 729035"/>
                <a:gd name="connsiteX24" fmla="*/ 42193 w 937346"/>
                <a:gd name="connsiteY24" fmla="*/ 138113 h 729035"/>
                <a:gd name="connsiteX25" fmla="*/ 398649 w 937346"/>
                <a:gd name="connsiteY25" fmla="*/ 138113 h 729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37346" h="729035">
                  <a:moveTo>
                    <a:pt x="398649" y="0"/>
                  </a:moveTo>
                  <a:lnTo>
                    <a:pt x="538696" y="0"/>
                  </a:lnTo>
                  <a:lnTo>
                    <a:pt x="538696" y="138113"/>
                  </a:lnTo>
                  <a:lnTo>
                    <a:pt x="895151" y="138113"/>
                  </a:lnTo>
                  <a:lnTo>
                    <a:pt x="895151" y="268174"/>
                  </a:lnTo>
                  <a:lnTo>
                    <a:pt x="640278" y="268174"/>
                  </a:lnTo>
                  <a:lnTo>
                    <a:pt x="937346" y="565242"/>
                  </a:lnTo>
                  <a:lnTo>
                    <a:pt x="845379" y="657209"/>
                  </a:lnTo>
                  <a:lnTo>
                    <a:pt x="538696" y="350526"/>
                  </a:lnTo>
                  <a:lnTo>
                    <a:pt x="538696" y="523875"/>
                  </a:lnTo>
                  <a:lnTo>
                    <a:pt x="647501" y="523875"/>
                  </a:lnTo>
                  <a:lnTo>
                    <a:pt x="647501" y="653936"/>
                  </a:lnTo>
                  <a:lnTo>
                    <a:pt x="538696" y="653936"/>
                  </a:lnTo>
                  <a:lnTo>
                    <a:pt x="538696" y="729035"/>
                  </a:lnTo>
                  <a:lnTo>
                    <a:pt x="398649" y="729035"/>
                  </a:lnTo>
                  <a:lnTo>
                    <a:pt x="398649" y="653936"/>
                  </a:lnTo>
                  <a:lnTo>
                    <a:pt x="289843" y="653936"/>
                  </a:lnTo>
                  <a:lnTo>
                    <a:pt x="289843" y="523875"/>
                  </a:lnTo>
                  <a:lnTo>
                    <a:pt x="398649" y="523875"/>
                  </a:lnTo>
                  <a:lnTo>
                    <a:pt x="398649" y="350527"/>
                  </a:lnTo>
                  <a:lnTo>
                    <a:pt x="91967" y="657209"/>
                  </a:lnTo>
                  <a:lnTo>
                    <a:pt x="0" y="565242"/>
                  </a:lnTo>
                  <a:lnTo>
                    <a:pt x="297068" y="268174"/>
                  </a:lnTo>
                  <a:lnTo>
                    <a:pt x="42193" y="268174"/>
                  </a:lnTo>
                  <a:lnTo>
                    <a:pt x="42193" y="138113"/>
                  </a:lnTo>
                  <a:lnTo>
                    <a:pt x="398649" y="138113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2" name="フリーフォーム: 図形 131">
              <a:extLst>
                <a:ext uri="{FF2B5EF4-FFF2-40B4-BE49-F238E27FC236}">
                  <a16:creationId xmlns:a16="http://schemas.microsoft.com/office/drawing/2014/main" id="{1A78C20B-FB80-4245-8C83-F846365994E2}"/>
                </a:ext>
              </a:extLst>
            </p:cNvPr>
            <p:cNvSpPr/>
            <p:nvPr/>
          </p:nvSpPr>
          <p:spPr>
            <a:xfrm rot="2739823">
              <a:off x="3508285" y="6033575"/>
              <a:ext cx="373711" cy="280172"/>
            </a:xfrm>
            <a:custGeom>
              <a:avLst/>
              <a:gdLst>
                <a:gd name="connsiteX0" fmla="*/ 596428 w 852016"/>
                <a:gd name="connsiteY0" fmla="*/ 292844 h 709166"/>
                <a:gd name="connsiteX1" fmla="*/ 679771 w 852016"/>
                <a:gd name="connsiteY1" fmla="*/ 292844 h 709166"/>
                <a:gd name="connsiteX2" fmla="*/ 679771 w 852016"/>
                <a:gd name="connsiteY2" fmla="*/ 417130 h 709166"/>
                <a:gd name="connsiteX3" fmla="*/ 596428 w 852016"/>
                <a:gd name="connsiteY3" fmla="*/ 417130 h 709166"/>
                <a:gd name="connsiteX4" fmla="*/ 176858 w 852016"/>
                <a:gd name="connsiteY4" fmla="*/ 161146 h 709166"/>
                <a:gd name="connsiteX5" fmla="*/ 667866 w 852016"/>
                <a:gd name="connsiteY5" fmla="*/ 161146 h 709166"/>
                <a:gd name="connsiteX6" fmla="*/ 667866 w 852016"/>
                <a:gd name="connsiteY6" fmla="*/ 255935 h 709166"/>
                <a:gd name="connsiteX7" fmla="*/ 472604 w 852016"/>
                <a:gd name="connsiteY7" fmla="*/ 255935 h 709166"/>
                <a:gd name="connsiteX8" fmla="*/ 472604 w 852016"/>
                <a:gd name="connsiteY8" fmla="*/ 307593 h 709166"/>
                <a:gd name="connsiteX9" fmla="*/ 560710 w 852016"/>
                <a:gd name="connsiteY9" fmla="*/ 307593 h 709166"/>
                <a:gd name="connsiteX10" fmla="*/ 560710 w 852016"/>
                <a:gd name="connsiteY10" fmla="*/ 402382 h 709166"/>
                <a:gd name="connsiteX11" fmla="*/ 472604 w 852016"/>
                <a:gd name="connsiteY11" fmla="*/ 402382 h 709166"/>
                <a:gd name="connsiteX12" fmla="*/ 472604 w 852016"/>
                <a:gd name="connsiteY12" fmla="*/ 454040 h 709166"/>
                <a:gd name="connsiteX13" fmla="*/ 667866 w 852016"/>
                <a:gd name="connsiteY13" fmla="*/ 454040 h 709166"/>
                <a:gd name="connsiteX14" fmla="*/ 667866 w 852016"/>
                <a:gd name="connsiteY14" fmla="*/ 548829 h 709166"/>
                <a:gd name="connsiteX15" fmla="*/ 176858 w 852016"/>
                <a:gd name="connsiteY15" fmla="*/ 548829 h 709166"/>
                <a:gd name="connsiteX16" fmla="*/ 176858 w 852016"/>
                <a:gd name="connsiteY16" fmla="*/ 454040 h 709166"/>
                <a:gd name="connsiteX17" fmla="*/ 372120 w 852016"/>
                <a:gd name="connsiteY17" fmla="*/ 454040 h 709166"/>
                <a:gd name="connsiteX18" fmla="*/ 372120 w 852016"/>
                <a:gd name="connsiteY18" fmla="*/ 402382 h 709166"/>
                <a:gd name="connsiteX19" fmla="*/ 212577 w 852016"/>
                <a:gd name="connsiteY19" fmla="*/ 402382 h 709166"/>
                <a:gd name="connsiteX20" fmla="*/ 212577 w 852016"/>
                <a:gd name="connsiteY20" fmla="*/ 307593 h 709166"/>
                <a:gd name="connsiteX21" fmla="*/ 372120 w 852016"/>
                <a:gd name="connsiteY21" fmla="*/ 307593 h 709166"/>
                <a:gd name="connsiteX22" fmla="*/ 372120 w 852016"/>
                <a:gd name="connsiteY22" fmla="*/ 255935 h 709166"/>
                <a:gd name="connsiteX23" fmla="*/ 176858 w 852016"/>
                <a:gd name="connsiteY23" fmla="*/ 255935 h 709166"/>
                <a:gd name="connsiteX24" fmla="*/ 114842 w 852016"/>
                <a:gd name="connsiteY24" fmla="*/ 114842 h 709166"/>
                <a:gd name="connsiteX25" fmla="*/ 114842 w 852016"/>
                <a:gd name="connsiteY25" fmla="*/ 594324 h 709166"/>
                <a:gd name="connsiteX26" fmla="*/ 737174 w 852016"/>
                <a:gd name="connsiteY26" fmla="*/ 594324 h 709166"/>
                <a:gd name="connsiteX27" fmla="*/ 737174 w 852016"/>
                <a:gd name="connsiteY27" fmla="*/ 114842 h 709166"/>
                <a:gd name="connsiteX28" fmla="*/ 0 w 852016"/>
                <a:gd name="connsiteY28" fmla="*/ 0 h 709166"/>
                <a:gd name="connsiteX29" fmla="*/ 852016 w 852016"/>
                <a:gd name="connsiteY29" fmla="*/ 0 h 709166"/>
                <a:gd name="connsiteX30" fmla="*/ 852016 w 852016"/>
                <a:gd name="connsiteY30" fmla="*/ 709166 h 709166"/>
                <a:gd name="connsiteX31" fmla="*/ 0 w 852016"/>
                <a:gd name="connsiteY31" fmla="*/ 709166 h 709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852016" h="709166">
                  <a:moveTo>
                    <a:pt x="596428" y="292844"/>
                  </a:moveTo>
                  <a:lnTo>
                    <a:pt x="679771" y="292844"/>
                  </a:lnTo>
                  <a:lnTo>
                    <a:pt x="679771" y="417130"/>
                  </a:lnTo>
                  <a:lnTo>
                    <a:pt x="596428" y="417130"/>
                  </a:lnTo>
                  <a:close/>
                  <a:moveTo>
                    <a:pt x="176858" y="161146"/>
                  </a:moveTo>
                  <a:lnTo>
                    <a:pt x="667866" y="161146"/>
                  </a:lnTo>
                  <a:lnTo>
                    <a:pt x="667866" y="255935"/>
                  </a:lnTo>
                  <a:lnTo>
                    <a:pt x="472604" y="255935"/>
                  </a:lnTo>
                  <a:lnTo>
                    <a:pt x="472604" y="307593"/>
                  </a:lnTo>
                  <a:lnTo>
                    <a:pt x="560710" y="307593"/>
                  </a:lnTo>
                  <a:lnTo>
                    <a:pt x="560710" y="402382"/>
                  </a:lnTo>
                  <a:lnTo>
                    <a:pt x="472604" y="402382"/>
                  </a:lnTo>
                  <a:lnTo>
                    <a:pt x="472604" y="454040"/>
                  </a:lnTo>
                  <a:lnTo>
                    <a:pt x="667866" y="454040"/>
                  </a:lnTo>
                  <a:lnTo>
                    <a:pt x="667866" y="548829"/>
                  </a:lnTo>
                  <a:lnTo>
                    <a:pt x="176858" y="548829"/>
                  </a:lnTo>
                  <a:lnTo>
                    <a:pt x="176858" y="454040"/>
                  </a:lnTo>
                  <a:lnTo>
                    <a:pt x="372120" y="454040"/>
                  </a:lnTo>
                  <a:lnTo>
                    <a:pt x="372120" y="402382"/>
                  </a:lnTo>
                  <a:lnTo>
                    <a:pt x="212577" y="402382"/>
                  </a:lnTo>
                  <a:lnTo>
                    <a:pt x="212577" y="307593"/>
                  </a:lnTo>
                  <a:lnTo>
                    <a:pt x="372120" y="307593"/>
                  </a:lnTo>
                  <a:lnTo>
                    <a:pt x="372120" y="255935"/>
                  </a:lnTo>
                  <a:lnTo>
                    <a:pt x="176858" y="255935"/>
                  </a:lnTo>
                  <a:close/>
                  <a:moveTo>
                    <a:pt x="114842" y="114842"/>
                  </a:moveTo>
                  <a:lnTo>
                    <a:pt x="114842" y="594324"/>
                  </a:lnTo>
                  <a:lnTo>
                    <a:pt x="737174" y="594324"/>
                  </a:lnTo>
                  <a:lnTo>
                    <a:pt x="737174" y="114842"/>
                  </a:lnTo>
                  <a:close/>
                  <a:moveTo>
                    <a:pt x="0" y="0"/>
                  </a:moveTo>
                  <a:lnTo>
                    <a:pt x="852016" y="0"/>
                  </a:lnTo>
                  <a:lnTo>
                    <a:pt x="852016" y="709166"/>
                  </a:lnTo>
                  <a:lnTo>
                    <a:pt x="0" y="70916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5020860D-E675-429B-8076-068AF06920A6}"/>
                </a:ext>
              </a:extLst>
            </p:cNvPr>
            <p:cNvSpPr/>
            <p:nvPr/>
          </p:nvSpPr>
          <p:spPr>
            <a:xfrm rot="1917501">
              <a:off x="2197897" y="7652156"/>
              <a:ext cx="462905" cy="383208"/>
            </a:xfrm>
            <a:custGeom>
              <a:avLst/>
              <a:gdLst>
                <a:gd name="connsiteX0" fmla="*/ 195263 w 462905"/>
                <a:gd name="connsiteY0" fmla="*/ 0 h 383208"/>
                <a:gd name="connsiteX1" fmla="*/ 260500 w 462905"/>
                <a:gd name="connsiteY1" fmla="*/ 0 h 383208"/>
                <a:gd name="connsiteX2" fmla="*/ 260500 w 462905"/>
                <a:gd name="connsiteY2" fmla="*/ 131466 h 383208"/>
                <a:gd name="connsiteX3" fmla="*/ 462905 w 462905"/>
                <a:gd name="connsiteY3" fmla="*/ 131466 h 383208"/>
                <a:gd name="connsiteX4" fmla="*/ 462905 w 462905"/>
                <a:gd name="connsiteY4" fmla="*/ 200203 h 383208"/>
                <a:gd name="connsiteX5" fmla="*/ 260500 w 462905"/>
                <a:gd name="connsiteY5" fmla="*/ 200203 h 383208"/>
                <a:gd name="connsiteX6" fmla="*/ 260500 w 462905"/>
                <a:gd name="connsiteY6" fmla="*/ 383208 h 383208"/>
                <a:gd name="connsiteX7" fmla="*/ 195263 w 462905"/>
                <a:gd name="connsiteY7" fmla="*/ 383208 h 383208"/>
                <a:gd name="connsiteX8" fmla="*/ 195263 w 462905"/>
                <a:gd name="connsiteY8" fmla="*/ 200203 h 383208"/>
                <a:gd name="connsiteX9" fmla="*/ 0 w 462905"/>
                <a:gd name="connsiteY9" fmla="*/ 200203 h 383208"/>
                <a:gd name="connsiteX10" fmla="*/ 0 w 462905"/>
                <a:gd name="connsiteY10" fmla="*/ 131466 h 383208"/>
                <a:gd name="connsiteX11" fmla="*/ 195263 w 462905"/>
                <a:gd name="connsiteY11" fmla="*/ 131466 h 3832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2905" h="383208">
                  <a:moveTo>
                    <a:pt x="195263" y="0"/>
                  </a:moveTo>
                  <a:lnTo>
                    <a:pt x="260500" y="0"/>
                  </a:lnTo>
                  <a:lnTo>
                    <a:pt x="260500" y="131466"/>
                  </a:lnTo>
                  <a:lnTo>
                    <a:pt x="462905" y="131466"/>
                  </a:lnTo>
                  <a:lnTo>
                    <a:pt x="462905" y="200203"/>
                  </a:lnTo>
                  <a:lnTo>
                    <a:pt x="260500" y="200203"/>
                  </a:lnTo>
                  <a:lnTo>
                    <a:pt x="260500" y="383208"/>
                  </a:lnTo>
                  <a:lnTo>
                    <a:pt x="195263" y="383208"/>
                  </a:lnTo>
                  <a:lnTo>
                    <a:pt x="195263" y="200203"/>
                  </a:lnTo>
                  <a:lnTo>
                    <a:pt x="0" y="200203"/>
                  </a:lnTo>
                  <a:lnTo>
                    <a:pt x="0" y="131466"/>
                  </a:lnTo>
                  <a:lnTo>
                    <a:pt x="195263" y="13146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4" name="フリーフォーム: 図形 133">
              <a:extLst>
                <a:ext uri="{FF2B5EF4-FFF2-40B4-BE49-F238E27FC236}">
                  <a16:creationId xmlns:a16="http://schemas.microsoft.com/office/drawing/2014/main" id="{622BE0D9-99A8-4F1A-9052-B5566344E016}"/>
                </a:ext>
              </a:extLst>
            </p:cNvPr>
            <p:cNvSpPr/>
            <p:nvPr/>
          </p:nvSpPr>
          <p:spPr>
            <a:xfrm rot="19705275">
              <a:off x="3260236" y="7712151"/>
              <a:ext cx="462905" cy="266203"/>
            </a:xfrm>
            <a:custGeom>
              <a:avLst/>
              <a:gdLst>
                <a:gd name="connsiteX0" fmla="*/ 268833 w 462905"/>
                <a:gd name="connsiteY0" fmla="*/ 68737 h 266203"/>
                <a:gd name="connsiteX1" fmla="*/ 268833 w 462905"/>
                <a:gd name="connsiteY1" fmla="*/ 121444 h 266203"/>
                <a:gd name="connsiteX2" fmla="*/ 388143 w 462905"/>
                <a:gd name="connsiteY2" fmla="*/ 121444 h 266203"/>
                <a:gd name="connsiteX3" fmla="*/ 388143 w 462905"/>
                <a:gd name="connsiteY3" fmla="*/ 68737 h 266203"/>
                <a:gd name="connsiteX4" fmla="*/ 74763 w 462905"/>
                <a:gd name="connsiteY4" fmla="*/ 68737 h 266203"/>
                <a:gd name="connsiteX5" fmla="*/ 74763 w 462905"/>
                <a:gd name="connsiteY5" fmla="*/ 121444 h 266203"/>
                <a:gd name="connsiteX6" fmla="*/ 194071 w 462905"/>
                <a:gd name="connsiteY6" fmla="*/ 121444 h 266203"/>
                <a:gd name="connsiteX7" fmla="*/ 194071 w 462905"/>
                <a:gd name="connsiteY7" fmla="*/ 68737 h 266203"/>
                <a:gd name="connsiteX8" fmla="*/ 0 w 462905"/>
                <a:gd name="connsiteY8" fmla="*/ 0 h 266203"/>
                <a:gd name="connsiteX9" fmla="*/ 462905 w 462905"/>
                <a:gd name="connsiteY9" fmla="*/ 0 h 266203"/>
                <a:gd name="connsiteX10" fmla="*/ 462905 w 462905"/>
                <a:gd name="connsiteY10" fmla="*/ 7144 h 266203"/>
                <a:gd name="connsiteX11" fmla="*/ 462905 w 462905"/>
                <a:gd name="connsiteY11" fmla="*/ 68737 h 266203"/>
                <a:gd name="connsiteX12" fmla="*/ 462905 w 462905"/>
                <a:gd name="connsiteY12" fmla="*/ 121444 h 266203"/>
                <a:gd name="connsiteX13" fmla="*/ 462905 w 462905"/>
                <a:gd name="connsiteY13" fmla="*/ 190181 h 266203"/>
                <a:gd name="connsiteX14" fmla="*/ 462905 w 462905"/>
                <a:gd name="connsiteY14" fmla="*/ 266203 h 266203"/>
                <a:gd name="connsiteX15" fmla="*/ 388143 w 462905"/>
                <a:gd name="connsiteY15" fmla="*/ 266203 h 266203"/>
                <a:gd name="connsiteX16" fmla="*/ 388143 w 462905"/>
                <a:gd name="connsiteY16" fmla="*/ 190181 h 266203"/>
                <a:gd name="connsiteX17" fmla="*/ 74763 w 462905"/>
                <a:gd name="connsiteY17" fmla="*/ 190181 h 266203"/>
                <a:gd name="connsiteX18" fmla="*/ 74763 w 462905"/>
                <a:gd name="connsiteY18" fmla="*/ 266203 h 266203"/>
                <a:gd name="connsiteX19" fmla="*/ 1 w 462905"/>
                <a:gd name="connsiteY19" fmla="*/ 266203 h 266203"/>
                <a:gd name="connsiteX20" fmla="*/ 1 w 462905"/>
                <a:gd name="connsiteY20" fmla="*/ 190181 h 266203"/>
                <a:gd name="connsiteX21" fmla="*/ 0 w 462905"/>
                <a:gd name="connsiteY21" fmla="*/ 190181 h 266203"/>
                <a:gd name="connsiteX22" fmla="*/ 0 w 462905"/>
                <a:gd name="connsiteY22" fmla="*/ 121444 h 266203"/>
                <a:gd name="connsiteX23" fmla="*/ 1 w 462905"/>
                <a:gd name="connsiteY23" fmla="*/ 121444 h 266203"/>
                <a:gd name="connsiteX24" fmla="*/ 1 w 462905"/>
                <a:gd name="connsiteY24" fmla="*/ 68737 h 266203"/>
                <a:gd name="connsiteX25" fmla="*/ 0 w 462905"/>
                <a:gd name="connsiteY25" fmla="*/ 68737 h 26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462905" h="266203">
                  <a:moveTo>
                    <a:pt x="268833" y="68737"/>
                  </a:moveTo>
                  <a:lnTo>
                    <a:pt x="268833" y="121444"/>
                  </a:lnTo>
                  <a:lnTo>
                    <a:pt x="388143" y="121444"/>
                  </a:lnTo>
                  <a:lnTo>
                    <a:pt x="388143" y="68737"/>
                  </a:lnTo>
                  <a:close/>
                  <a:moveTo>
                    <a:pt x="74763" y="68737"/>
                  </a:moveTo>
                  <a:lnTo>
                    <a:pt x="74763" y="121444"/>
                  </a:lnTo>
                  <a:lnTo>
                    <a:pt x="194071" y="121444"/>
                  </a:lnTo>
                  <a:lnTo>
                    <a:pt x="194071" y="68737"/>
                  </a:lnTo>
                  <a:close/>
                  <a:moveTo>
                    <a:pt x="0" y="0"/>
                  </a:moveTo>
                  <a:lnTo>
                    <a:pt x="462905" y="0"/>
                  </a:lnTo>
                  <a:lnTo>
                    <a:pt x="462905" y="7144"/>
                  </a:lnTo>
                  <a:lnTo>
                    <a:pt x="462905" y="68737"/>
                  </a:lnTo>
                  <a:lnTo>
                    <a:pt x="462905" y="121444"/>
                  </a:lnTo>
                  <a:lnTo>
                    <a:pt x="462905" y="190181"/>
                  </a:lnTo>
                  <a:lnTo>
                    <a:pt x="462905" y="266203"/>
                  </a:lnTo>
                  <a:lnTo>
                    <a:pt x="388143" y="266203"/>
                  </a:lnTo>
                  <a:lnTo>
                    <a:pt x="388143" y="190181"/>
                  </a:lnTo>
                  <a:lnTo>
                    <a:pt x="74763" y="190181"/>
                  </a:lnTo>
                  <a:lnTo>
                    <a:pt x="74763" y="266203"/>
                  </a:lnTo>
                  <a:lnTo>
                    <a:pt x="1" y="266203"/>
                  </a:lnTo>
                  <a:lnTo>
                    <a:pt x="1" y="190181"/>
                  </a:lnTo>
                  <a:lnTo>
                    <a:pt x="0" y="190181"/>
                  </a:lnTo>
                  <a:lnTo>
                    <a:pt x="0" y="121444"/>
                  </a:lnTo>
                  <a:lnTo>
                    <a:pt x="1" y="121444"/>
                  </a:lnTo>
                  <a:lnTo>
                    <a:pt x="1" y="68737"/>
                  </a:lnTo>
                  <a:lnTo>
                    <a:pt x="0" y="6873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5" name="正方形/長方形 134">
              <a:extLst>
                <a:ext uri="{FF2B5EF4-FFF2-40B4-BE49-F238E27FC236}">
                  <a16:creationId xmlns:a16="http://schemas.microsoft.com/office/drawing/2014/main" id="{359EDBEB-20D9-4B8D-86B6-6A01F5A596F5}"/>
                </a:ext>
              </a:extLst>
            </p:cNvPr>
            <p:cNvSpPr/>
            <p:nvPr/>
          </p:nvSpPr>
          <p:spPr>
            <a:xfrm>
              <a:off x="3583959" y="7171417"/>
              <a:ext cx="578644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6" name="正方形/長方形 135">
              <a:extLst>
                <a:ext uri="{FF2B5EF4-FFF2-40B4-BE49-F238E27FC236}">
                  <a16:creationId xmlns:a16="http://schemas.microsoft.com/office/drawing/2014/main" id="{060926FF-9B6A-4692-91E6-AE41D37C1BC4}"/>
                </a:ext>
              </a:extLst>
            </p:cNvPr>
            <p:cNvSpPr/>
            <p:nvPr/>
          </p:nvSpPr>
          <p:spPr>
            <a:xfrm flipH="1">
              <a:off x="1813437" y="7171417"/>
              <a:ext cx="578644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37" name="グループ化 136">
              <a:extLst>
                <a:ext uri="{FF2B5EF4-FFF2-40B4-BE49-F238E27FC236}">
                  <a16:creationId xmlns:a16="http://schemas.microsoft.com/office/drawing/2014/main" id="{C693D760-CEB5-4C79-A3D3-B317B3B88BF5}"/>
                </a:ext>
              </a:extLst>
            </p:cNvPr>
            <p:cNvGrpSpPr/>
            <p:nvPr/>
          </p:nvGrpSpPr>
          <p:grpSpPr>
            <a:xfrm>
              <a:off x="3393458" y="6757498"/>
              <a:ext cx="773148" cy="513454"/>
              <a:chOff x="4953000" y="5330134"/>
              <a:chExt cx="773148" cy="513454"/>
            </a:xfr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</p:grpSpPr>
          <p:sp>
            <p:nvSpPr>
              <p:cNvPr id="166" name="台形 165">
                <a:extLst>
                  <a:ext uri="{FF2B5EF4-FFF2-40B4-BE49-F238E27FC236}">
                    <a16:creationId xmlns:a16="http://schemas.microsoft.com/office/drawing/2014/main" id="{E8D41DEA-E2CF-4FEA-96AA-47E5BD27B129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7" name="正方形/長方形 166">
                <a:extLst>
                  <a:ext uri="{FF2B5EF4-FFF2-40B4-BE49-F238E27FC236}">
                    <a16:creationId xmlns:a16="http://schemas.microsoft.com/office/drawing/2014/main" id="{E465DA48-D6A5-4C67-BDB8-2E6FA37CBC7C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8" name="正方形/長方形 167">
                <a:extLst>
                  <a:ext uri="{FF2B5EF4-FFF2-40B4-BE49-F238E27FC236}">
                    <a16:creationId xmlns:a16="http://schemas.microsoft.com/office/drawing/2014/main" id="{95A4C9B7-2301-44FA-A699-70212CDA4B87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9" name="正方形/長方形 168">
                <a:extLst>
                  <a:ext uri="{FF2B5EF4-FFF2-40B4-BE49-F238E27FC236}">
                    <a16:creationId xmlns:a16="http://schemas.microsoft.com/office/drawing/2014/main" id="{BF4A1E1F-9A38-4088-A88C-461283B1E442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0" name="正方形/長方形 169">
                <a:extLst>
                  <a:ext uri="{FF2B5EF4-FFF2-40B4-BE49-F238E27FC236}">
                    <a16:creationId xmlns:a16="http://schemas.microsoft.com/office/drawing/2014/main" id="{47E19311-6E8A-4DE3-9475-F095393F936E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1" name="正方形/長方形 170">
                <a:extLst>
                  <a:ext uri="{FF2B5EF4-FFF2-40B4-BE49-F238E27FC236}">
                    <a16:creationId xmlns:a16="http://schemas.microsoft.com/office/drawing/2014/main" id="{B1C229E0-278B-4398-ACA4-92EB50311D66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2" name="正方形/長方形 171">
                <a:extLst>
                  <a:ext uri="{FF2B5EF4-FFF2-40B4-BE49-F238E27FC236}">
                    <a16:creationId xmlns:a16="http://schemas.microsoft.com/office/drawing/2014/main" id="{44942866-7AB8-4CB3-B1C2-2D53C9C6C5AD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73" name="正方形/長方形 172">
                <a:extLst>
                  <a:ext uri="{FF2B5EF4-FFF2-40B4-BE49-F238E27FC236}">
                    <a16:creationId xmlns:a16="http://schemas.microsoft.com/office/drawing/2014/main" id="{8D27087B-4E55-4625-9200-1BECDA47121C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38" name="正方形/長方形 137">
              <a:extLst>
                <a:ext uri="{FF2B5EF4-FFF2-40B4-BE49-F238E27FC236}">
                  <a16:creationId xmlns:a16="http://schemas.microsoft.com/office/drawing/2014/main" id="{869EC678-2A71-4E77-BE72-223FDC7ED271}"/>
                </a:ext>
              </a:extLst>
            </p:cNvPr>
            <p:cNvSpPr/>
            <p:nvPr/>
          </p:nvSpPr>
          <p:spPr>
            <a:xfrm>
              <a:off x="2619368" y="6945615"/>
              <a:ext cx="45719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39" name="正方形/長方形 138">
              <a:extLst>
                <a:ext uri="{FF2B5EF4-FFF2-40B4-BE49-F238E27FC236}">
                  <a16:creationId xmlns:a16="http://schemas.microsoft.com/office/drawing/2014/main" id="{E0F901A7-32B7-48CE-A0D5-86211C842F8C}"/>
                </a:ext>
              </a:extLst>
            </p:cNvPr>
            <p:cNvSpPr/>
            <p:nvPr/>
          </p:nvSpPr>
          <p:spPr>
            <a:xfrm>
              <a:off x="3319455" y="6945615"/>
              <a:ext cx="45719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0" name="正方形/長方形 139">
              <a:extLst>
                <a:ext uri="{FF2B5EF4-FFF2-40B4-BE49-F238E27FC236}">
                  <a16:creationId xmlns:a16="http://schemas.microsoft.com/office/drawing/2014/main" id="{760D04F7-CD5C-449A-A2B5-F4CAA8290DA9}"/>
                </a:ext>
              </a:extLst>
            </p:cNvPr>
            <p:cNvSpPr/>
            <p:nvPr/>
          </p:nvSpPr>
          <p:spPr>
            <a:xfrm>
              <a:off x="2729381" y="6945615"/>
              <a:ext cx="514350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1" name="正方形/長方形 140">
              <a:extLst>
                <a:ext uri="{FF2B5EF4-FFF2-40B4-BE49-F238E27FC236}">
                  <a16:creationId xmlns:a16="http://schemas.microsoft.com/office/drawing/2014/main" id="{DFC61B6A-678E-4AE0-96F4-D6BD508FEE9D}"/>
                </a:ext>
              </a:extLst>
            </p:cNvPr>
            <p:cNvSpPr/>
            <p:nvPr/>
          </p:nvSpPr>
          <p:spPr>
            <a:xfrm>
              <a:off x="2886252" y="6945615"/>
              <a:ext cx="212222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2" name="正方形/長方形 141">
              <a:extLst>
                <a:ext uri="{FF2B5EF4-FFF2-40B4-BE49-F238E27FC236}">
                  <a16:creationId xmlns:a16="http://schemas.microsoft.com/office/drawing/2014/main" id="{78E2FBB1-00D5-44E9-B63F-5BD7EF3B79C3}"/>
                </a:ext>
              </a:extLst>
            </p:cNvPr>
            <p:cNvSpPr/>
            <p:nvPr/>
          </p:nvSpPr>
          <p:spPr>
            <a:xfrm>
              <a:off x="2691280" y="6761364"/>
              <a:ext cx="602166" cy="11329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3" name="楕円 142">
              <a:extLst>
                <a:ext uri="{FF2B5EF4-FFF2-40B4-BE49-F238E27FC236}">
                  <a16:creationId xmlns:a16="http://schemas.microsoft.com/office/drawing/2014/main" id="{E0C7A30F-FF42-4F63-B247-0D062A7738A9}"/>
                </a:ext>
              </a:extLst>
            </p:cNvPr>
            <p:cNvSpPr/>
            <p:nvPr/>
          </p:nvSpPr>
          <p:spPr>
            <a:xfrm>
              <a:off x="2763491" y="6382809"/>
              <a:ext cx="68221" cy="113292"/>
            </a:xfrm>
            <a:prstGeom prst="ellipse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4" name="楕円 143">
              <a:extLst>
                <a:ext uri="{FF2B5EF4-FFF2-40B4-BE49-F238E27FC236}">
                  <a16:creationId xmlns:a16="http://schemas.microsoft.com/office/drawing/2014/main" id="{8174620B-6CB3-4760-9AFC-FAEA0BA3DF40}"/>
                </a:ext>
              </a:extLst>
            </p:cNvPr>
            <p:cNvSpPr/>
            <p:nvPr/>
          </p:nvSpPr>
          <p:spPr>
            <a:xfrm>
              <a:off x="3142110" y="6382809"/>
              <a:ext cx="68221" cy="113292"/>
            </a:xfrm>
            <a:prstGeom prst="ellipse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5" name="フリーフォーム: 図形 144">
              <a:extLst>
                <a:ext uri="{FF2B5EF4-FFF2-40B4-BE49-F238E27FC236}">
                  <a16:creationId xmlns:a16="http://schemas.microsoft.com/office/drawing/2014/main" id="{0DAF7EF5-6C3E-4218-9B2D-44AB71DFB2B9}"/>
                </a:ext>
              </a:extLst>
            </p:cNvPr>
            <p:cNvSpPr/>
            <p:nvPr/>
          </p:nvSpPr>
          <p:spPr>
            <a:xfrm>
              <a:off x="2474541" y="6482719"/>
              <a:ext cx="1008112" cy="294035"/>
            </a:xfrm>
            <a:custGeom>
              <a:avLst/>
              <a:gdLst>
                <a:gd name="connsiteX0" fmla="*/ 232070 w 1008112"/>
                <a:gd name="connsiteY0" fmla="*/ 0 h 294035"/>
                <a:gd name="connsiteX1" fmla="*/ 776042 w 1008112"/>
                <a:gd name="connsiteY1" fmla="*/ 0 h 294035"/>
                <a:gd name="connsiteX2" fmla="*/ 738744 w 1008112"/>
                <a:gd name="connsiteY2" fmla="*/ 181739 h 294035"/>
                <a:gd name="connsiteX3" fmla="*/ 771413 w 1008112"/>
                <a:gd name="connsiteY3" fmla="*/ 198187 h 294035"/>
                <a:gd name="connsiteX4" fmla="*/ 1008112 w 1008112"/>
                <a:gd name="connsiteY4" fmla="*/ 198187 h 294035"/>
                <a:gd name="connsiteX5" fmla="*/ 961780 w 1008112"/>
                <a:gd name="connsiteY5" fmla="*/ 294035 h 294035"/>
                <a:gd name="connsiteX6" fmla="*/ 46332 w 1008112"/>
                <a:gd name="connsiteY6" fmla="*/ 294035 h 294035"/>
                <a:gd name="connsiteX7" fmla="*/ 0 w 1008112"/>
                <a:gd name="connsiteY7" fmla="*/ 198187 h 294035"/>
                <a:gd name="connsiteX8" fmla="*/ 236700 w 1008112"/>
                <a:gd name="connsiteY8" fmla="*/ 198187 h 294035"/>
                <a:gd name="connsiteX9" fmla="*/ 269368 w 1008112"/>
                <a:gd name="connsiteY9" fmla="*/ 181739 h 294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08112" h="294035">
                  <a:moveTo>
                    <a:pt x="232070" y="0"/>
                  </a:moveTo>
                  <a:lnTo>
                    <a:pt x="776042" y="0"/>
                  </a:lnTo>
                  <a:lnTo>
                    <a:pt x="738744" y="181739"/>
                  </a:lnTo>
                  <a:lnTo>
                    <a:pt x="771413" y="198187"/>
                  </a:lnTo>
                  <a:lnTo>
                    <a:pt x="1008112" y="198187"/>
                  </a:lnTo>
                  <a:lnTo>
                    <a:pt x="961780" y="294035"/>
                  </a:lnTo>
                  <a:lnTo>
                    <a:pt x="46332" y="294035"/>
                  </a:lnTo>
                  <a:lnTo>
                    <a:pt x="0" y="198187"/>
                  </a:lnTo>
                  <a:lnTo>
                    <a:pt x="236700" y="198187"/>
                  </a:lnTo>
                  <a:lnTo>
                    <a:pt x="269368" y="181739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146" name="グループ化 145">
              <a:extLst>
                <a:ext uri="{FF2B5EF4-FFF2-40B4-BE49-F238E27FC236}">
                  <a16:creationId xmlns:a16="http://schemas.microsoft.com/office/drawing/2014/main" id="{E83CEFF9-FCE0-478D-937D-CBCFBD20C617}"/>
                </a:ext>
              </a:extLst>
            </p:cNvPr>
            <p:cNvGrpSpPr/>
            <p:nvPr/>
          </p:nvGrpSpPr>
          <p:grpSpPr>
            <a:xfrm flipH="1">
              <a:off x="1809434" y="6757498"/>
              <a:ext cx="773148" cy="513454"/>
              <a:chOff x="4953000" y="5330134"/>
              <a:chExt cx="773148" cy="513454"/>
            </a:xfr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</p:grpSpPr>
          <p:sp>
            <p:nvSpPr>
              <p:cNvPr id="157" name="台形 156">
                <a:extLst>
                  <a:ext uri="{FF2B5EF4-FFF2-40B4-BE49-F238E27FC236}">
                    <a16:creationId xmlns:a16="http://schemas.microsoft.com/office/drawing/2014/main" id="{B6D1959D-F731-4D35-BBA7-E74887A09941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8" name="正方形/長方形 157">
                <a:extLst>
                  <a:ext uri="{FF2B5EF4-FFF2-40B4-BE49-F238E27FC236}">
                    <a16:creationId xmlns:a16="http://schemas.microsoft.com/office/drawing/2014/main" id="{4DC2A8B6-B4FA-4327-AA04-F008F036B031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59" name="正方形/長方形 158">
                <a:extLst>
                  <a:ext uri="{FF2B5EF4-FFF2-40B4-BE49-F238E27FC236}">
                    <a16:creationId xmlns:a16="http://schemas.microsoft.com/office/drawing/2014/main" id="{DECC28D4-E8EF-4C25-A540-2D150016F581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0" name="正方形/長方形 159">
                <a:extLst>
                  <a:ext uri="{FF2B5EF4-FFF2-40B4-BE49-F238E27FC236}">
                    <a16:creationId xmlns:a16="http://schemas.microsoft.com/office/drawing/2014/main" id="{A52C379D-2863-414A-BB04-C4863AADB39E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1" name="正方形/長方形 160">
                <a:extLst>
                  <a:ext uri="{FF2B5EF4-FFF2-40B4-BE49-F238E27FC236}">
                    <a16:creationId xmlns:a16="http://schemas.microsoft.com/office/drawing/2014/main" id="{D394954A-B15C-42C0-98EF-B5F4A043BCB2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2" name="正方形/長方形 161">
                <a:extLst>
                  <a:ext uri="{FF2B5EF4-FFF2-40B4-BE49-F238E27FC236}">
                    <a16:creationId xmlns:a16="http://schemas.microsoft.com/office/drawing/2014/main" id="{3F08D4CF-B5D5-445A-89C4-05A1A2E4B845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3" name="正方形/長方形 162">
                <a:extLst>
                  <a:ext uri="{FF2B5EF4-FFF2-40B4-BE49-F238E27FC236}">
                    <a16:creationId xmlns:a16="http://schemas.microsoft.com/office/drawing/2014/main" id="{7FFEEE31-3569-40A1-BC49-C319621FFF08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4" name="正方形/長方形 163">
                <a:extLst>
                  <a:ext uri="{FF2B5EF4-FFF2-40B4-BE49-F238E27FC236}">
                    <a16:creationId xmlns:a16="http://schemas.microsoft.com/office/drawing/2014/main" id="{B8E6BF70-04CD-47AA-A4BF-066F79780454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165" name="正方形/長方形 164">
                <a:extLst>
                  <a:ext uri="{FF2B5EF4-FFF2-40B4-BE49-F238E27FC236}">
                    <a16:creationId xmlns:a16="http://schemas.microsoft.com/office/drawing/2014/main" id="{48495201-A88F-4E70-AE58-FA9626239503}"/>
                  </a:ext>
                </a:extLst>
              </p:cNvPr>
              <p:cNvSpPr/>
              <p:nvPr/>
            </p:nvSpPr>
            <p:spPr>
              <a:xfrm>
                <a:off x="5038725" y="5651184"/>
                <a:ext cx="683420" cy="5905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147" name="台形 146">
              <a:extLst>
                <a:ext uri="{FF2B5EF4-FFF2-40B4-BE49-F238E27FC236}">
                  <a16:creationId xmlns:a16="http://schemas.microsoft.com/office/drawing/2014/main" id="{AB5C8596-1230-4E96-B14D-6F14A0F5A451}"/>
                </a:ext>
              </a:extLst>
            </p:cNvPr>
            <p:cNvSpPr/>
            <p:nvPr/>
          </p:nvSpPr>
          <p:spPr>
            <a:xfrm rot="10800000" flipV="1">
              <a:off x="2474541" y="6841622"/>
              <a:ext cx="1008112" cy="117485"/>
            </a:xfrm>
            <a:prstGeom prst="trapezoid">
              <a:avLst>
                <a:gd name="adj" fmla="val 182135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8" name="台形 147">
              <a:extLst>
                <a:ext uri="{FF2B5EF4-FFF2-40B4-BE49-F238E27FC236}">
                  <a16:creationId xmlns:a16="http://schemas.microsoft.com/office/drawing/2014/main" id="{2896232B-44FE-4D8E-B63E-ACE2DE950D29}"/>
                </a:ext>
              </a:extLst>
            </p:cNvPr>
            <p:cNvSpPr/>
            <p:nvPr/>
          </p:nvSpPr>
          <p:spPr>
            <a:xfrm rot="10800000" flipV="1">
              <a:off x="2474541" y="7155947"/>
              <a:ext cx="1008112" cy="117485"/>
            </a:xfrm>
            <a:prstGeom prst="trapezoid">
              <a:avLst>
                <a:gd name="adj" fmla="val 4430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49" name="台形 148">
              <a:extLst>
                <a:ext uri="{FF2B5EF4-FFF2-40B4-BE49-F238E27FC236}">
                  <a16:creationId xmlns:a16="http://schemas.microsoft.com/office/drawing/2014/main" id="{707D2C16-2E68-40E1-B4C6-4C8756F17CDA}"/>
                </a:ext>
              </a:extLst>
            </p:cNvPr>
            <p:cNvSpPr/>
            <p:nvPr/>
          </p:nvSpPr>
          <p:spPr>
            <a:xfrm>
              <a:off x="3899289" y="6656564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0" name="台形 149">
              <a:extLst>
                <a:ext uri="{FF2B5EF4-FFF2-40B4-BE49-F238E27FC236}">
                  <a16:creationId xmlns:a16="http://schemas.microsoft.com/office/drawing/2014/main" id="{C9D076BA-C277-41D6-85B0-7BD229DFE019}"/>
                </a:ext>
              </a:extLst>
            </p:cNvPr>
            <p:cNvSpPr/>
            <p:nvPr/>
          </p:nvSpPr>
          <p:spPr>
            <a:xfrm>
              <a:off x="3899289" y="6837539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1" name="台形 150">
              <a:extLst>
                <a:ext uri="{FF2B5EF4-FFF2-40B4-BE49-F238E27FC236}">
                  <a16:creationId xmlns:a16="http://schemas.microsoft.com/office/drawing/2014/main" id="{E485277B-F59A-4E8C-8A7C-37CA89EB66C3}"/>
                </a:ext>
              </a:extLst>
            </p:cNvPr>
            <p:cNvSpPr/>
            <p:nvPr/>
          </p:nvSpPr>
          <p:spPr>
            <a:xfrm flipH="1">
              <a:off x="1735616" y="6656564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2" name="台形 151">
              <a:extLst>
                <a:ext uri="{FF2B5EF4-FFF2-40B4-BE49-F238E27FC236}">
                  <a16:creationId xmlns:a16="http://schemas.microsoft.com/office/drawing/2014/main" id="{735D58F0-C256-4805-B037-F1A8257AAD52}"/>
                </a:ext>
              </a:extLst>
            </p:cNvPr>
            <p:cNvSpPr/>
            <p:nvPr/>
          </p:nvSpPr>
          <p:spPr>
            <a:xfrm flipH="1">
              <a:off x="1735616" y="6837539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3" name="正方形/長方形 152">
              <a:extLst>
                <a:ext uri="{FF2B5EF4-FFF2-40B4-BE49-F238E27FC236}">
                  <a16:creationId xmlns:a16="http://schemas.microsoft.com/office/drawing/2014/main" id="{F20B6608-ACAF-4E7C-A3F0-4916799CC75D}"/>
                </a:ext>
              </a:extLst>
            </p:cNvPr>
            <p:cNvSpPr/>
            <p:nvPr/>
          </p:nvSpPr>
          <p:spPr>
            <a:xfrm>
              <a:off x="3479183" y="7078548"/>
              <a:ext cx="683420" cy="59054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4" name="正方形/長方形 153">
              <a:extLst>
                <a:ext uri="{FF2B5EF4-FFF2-40B4-BE49-F238E27FC236}">
                  <a16:creationId xmlns:a16="http://schemas.microsoft.com/office/drawing/2014/main" id="{788F1DCE-AC51-4565-8219-5221EE5A0FD3}"/>
                </a:ext>
              </a:extLst>
            </p:cNvPr>
            <p:cNvSpPr/>
            <p:nvPr/>
          </p:nvSpPr>
          <p:spPr>
            <a:xfrm flipH="1">
              <a:off x="1758669" y="6993242"/>
              <a:ext cx="802481" cy="9197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5" name="正方形/長方形 154">
              <a:extLst>
                <a:ext uri="{FF2B5EF4-FFF2-40B4-BE49-F238E27FC236}">
                  <a16:creationId xmlns:a16="http://schemas.microsoft.com/office/drawing/2014/main" id="{C033DD48-E4DB-43DF-9451-83E20209EB0E}"/>
                </a:ext>
              </a:extLst>
            </p:cNvPr>
            <p:cNvSpPr/>
            <p:nvPr/>
          </p:nvSpPr>
          <p:spPr>
            <a:xfrm>
              <a:off x="3414890" y="6993242"/>
              <a:ext cx="802481" cy="9197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56" name="正方形/長方形 155">
              <a:extLst>
                <a:ext uri="{FF2B5EF4-FFF2-40B4-BE49-F238E27FC236}">
                  <a16:creationId xmlns:a16="http://schemas.microsoft.com/office/drawing/2014/main" id="{1DDAC1CC-9ED8-443D-A146-F7926C334799}"/>
                </a:ext>
              </a:extLst>
            </p:cNvPr>
            <p:cNvSpPr/>
            <p:nvPr/>
          </p:nvSpPr>
          <p:spPr>
            <a:xfrm>
              <a:off x="1737274" y="7256189"/>
              <a:ext cx="2503150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174" name="グループ化 173">
            <a:extLst>
              <a:ext uri="{FF2B5EF4-FFF2-40B4-BE49-F238E27FC236}">
                <a16:creationId xmlns:a16="http://schemas.microsoft.com/office/drawing/2014/main" id="{93637ED4-4703-4EF2-8E69-4A562381A5B3}"/>
              </a:ext>
            </a:extLst>
          </p:cNvPr>
          <p:cNvGrpSpPr/>
          <p:nvPr/>
        </p:nvGrpSpPr>
        <p:grpSpPr>
          <a:xfrm>
            <a:off x="6593007" y="860906"/>
            <a:ext cx="2681621" cy="2681619"/>
            <a:chOff x="5244902" y="8791972"/>
            <a:chExt cx="3193708" cy="3193706"/>
          </a:xfrm>
        </p:grpSpPr>
        <p:sp>
          <p:nvSpPr>
            <p:cNvPr id="175" name="楕円 174">
              <a:extLst>
                <a:ext uri="{FF2B5EF4-FFF2-40B4-BE49-F238E27FC236}">
                  <a16:creationId xmlns:a16="http://schemas.microsoft.com/office/drawing/2014/main" id="{38F0A449-5A89-4951-91B9-6E5B3D5876A5}"/>
                </a:ext>
              </a:extLst>
            </p:cNvPr>
            <p:cNvSpPr/>
            <p:nvPr/>
          </p:nvSpPr>
          <p:spPr bwMode="auto">
            <a:xfrm>
              <a:off x="5370301" y="8917370"/>
              <a:ext cx="2942910" cy="2942910"/>
            </a:xfrm>
            <a:prstGeom prst="ellipse">
              <a:avLst/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6" name="円: 塗りつぶしなし 175">
              <a:extLst>
                <a:ext uri="{FF2B5EF4-FFF2-40B4-BE49-F238E27FC236}">
                  <a16:creationId xmlns:a16="http://schemas.microsoft.com/office/drawing/2014/main" id="{D519170D-88C0-48F8-BF53-8F0ED2D70FF8}"/>
                </a:ext>
              </a:extLst>
            </p:cNvPr>
            <p:cNvSpPr/>
            <p:nvPr/>
          </p:nvSpPr>
          <p:spPr>
            <a:xfrm>
              <a:off x="5308402" y="8855472"/>
              <a:ext cx="3066708" cy="3066706"/>
            </a:xfrm>
            <a:prstGeom prst="donut">
              <a:avLst>
                <a:gd name="adj" fmla="val 2744"/>
              </a:avLst>
            </a:prstGeom>
            <a:gradFill>
              <a:gsLst>
                <a:gs pos="25000">
                  <a:srgbClr val="993300"/>
                </a:gs>
                <a:gs pos="85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7" name="円: 塗りつぶしなし 176">
              <a:extLst>
                <a:ext uri="{FF2B5EF4-FFF2-40B4-BE49-F238E27FC236}">
                  <a16:creationId xmlns:a16="http://schemas.microsoft.com/office/drawing/2014/main" id="{6BCF80D4-B427-4008-B0B9-C3CAE1CC0958}"/>
                </a:ext>
              </a:extLst>
            </p:cNvPr>
            <p:cNvSpPr/>
            <p:nvPr/>
          </p:nvSpPr>
          <p:spPr>
            <a:xfrm>
              <a:off x="5244902" y="8791972"/>
              <a:ext cx="3193708" cy="3193706"/>
            </a:xfrm>
            <a:prstGeom prst="donut">
              <a:avLst>
                <a:gd name="adj" fmla="val 2744"/>
              </a:avLst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8" name="フリーフォーム: 図形 177">
              <a:extLst>
                <a:ext uri="{FF2B5EF4-FFF2-40B4-BE49-F238E27FC236}">
                  <a16:creationId xmlns:a16="http://schemas.microsoft.com/office/drawing/2014/main" id="{2C23E5FD-6B9A-4C99-9F89-AAC61822EE73}"/>
                </a:ext>
              </a:extLst>
            </p:cNvPr>
            <p:cNvSpPr/>
            <p:nvPr/>
          </p:nvSpPr>
          <p:spPr>
            <a:xfrm>
              <a:off x="7266457" y="10526652"/>
              <a:ext cx="262732" cy="372834"/>
            </a:xfrm>
            <a:custGeom>
              <a:avLst/>
              <a:gdLst>
                <a:gd name="connsiteX0" fmla="*/ 236288 w 617288"/>
                <a:gd name="connsiteY0" fmla="*/ 354866 h 666811"/>
                <a:gd name="connsiteX1" fmla="*/ 236288 w 617288"/>
                <a:gd name="connsiteY1" fmla="*/ 488677 h 666811"/>
                <a:gd name="connsiteX2" fmla="*/ 331009 w 617288"/>
                <a:gd name="connsiteY2" fmla="*/ 488677 h 666811"/>
                <a:gd name="connsiteX3" fmla="*/ 331009 w 617288"/>
                <a:gd name="connsiteY3" fmla="*/ 354866 h 666811"/>
                <a:gd name="connsiteX4" fmla="*/ 112596 w 617288"/>
                <a:gd name="connsiteY4" fmla="*/ 0 h 666811"/>
                <a:gd name="connsiteX5" fmla="*/ 237466 w 617288"/>
                <a:gd name="connsiteY5" fmla="*/ 0 h 666811"/>
                <a:gd name="connsiteX6" fmla="*/ 201201 w 617288"/>
                <a:gd name="connsiteY6" fmla="*/ 69577 h 666811"/>
                <a:gd name="connsiteX7" fmla="*/ 583949 w 617288"/>
                <a:gd name="connsiteY7" fmla="*/ 69577 h 666811"/>
                <a:gd name="connsiteX8" fmla="*/ 583949 w 617288"/>
                <a:gd name="connsiteY8" fmla="*/ 164366 h 666811"/>
                <a:gd name="connsiteX9" fmla="*/ 438958 w 617288"/>
                <a:gd name="connsiteY9" fmla="*/ 164366 h 666811"/>
                <a:gd name="connsiteX10" fmla="*/ 438958 w 617288"/>
                <a:gd name="connsiteY10" fmla="*/ 260077 h 666811"/>
                <a:gd name="connsiteX11" fmla="*/ 583949 w 617288"/>
                <a:gd name="connsiteY11" fmla="*/ 260077 h 666811"/>
                <a:gd name="connsiteX12" fmla="*/ 583949 w 617288"/>
                <a:gd name="connsiteY12" fmla="*/ 354866 h 666811"/>
                <a:gd name="connsiteX13" fmla="*/ 438958 w 617288"/>
                <a:gd name="connsiteY13" fmla="*/ 354866 h 666811"/>
                <a:gd name="connsiteX14" fmla="*/ 438958 w 617288"/>
                <a:gd name="connsiteY14" fmla="*/ 488677 h 666811"/>
                <a:gd name="connsiteX15" fmla="*/ 617288 w 617288"/>
                <a:gd name="connsiteY15" fmla="*/ 488677 h 666811"/>
                <a:gd name="connsiteX16" fmla="*/ 617288 w 617288"/>
                <a:gd name="connsiteY16" fmla="*/ 583466 h 666811"/>
                <a:gd name="connsiteX17" fmla="*/ 438958 w 617288"/>
                <a:gd name="connsiteY17" fmla="*/ 583466 h 666811"/>
                <a:gd name="connsiteX18" fmla="*/ 438958 w 617288"/>
                <a:gd name="connsiteY18" fmla="*/ 666811 h 666811"/>
                <a:gd name="connsiteX19" fmla="*/ 331009 w 617288"/>
                <a:gd name="connsiteY19" fmla="*/ 666811 h 666811"/>
                <a:gd name="connsiteX20" fmla="*/ 331009 w 617288"/>
                <a:gd name="connsiteY20" fmla="*/ 583466 h 666811"/>
                <a:gd name="connsiteX21" fmla="*/ 0 w 617288"/>
                <a:gd name="connsiteY21" fmla="*/ 583466 h 666811"/>
                <a:gd name="connsiteX22" fmla="*/ 0 w 617288"/>
                <a:gd name="connsiteY22" fmla="*/ 488677 h 666811"/>
                <a:gd name="connsiteX23" fmla="*/ 147918 w 617288"/>
                <a:gd name="connsiteY23" fmla="*/ 488677 h 666811"/>
                <a:gd name="connsiteX24" fmla="*/ 147918 w 617288"/>
                <a:gd name="connsiteY24" fmla="*/ 354866 h 666811"/>
                <a:gd name="connsiteX25" fmla="*/ 78070 w 617288"/>
                <a:gd name="connsiteY25" fmla="*/ 354866 h 666811"/>
                <a:gd name="connsiteX26" fmla="*/ 78070 w 617288"/>
                <a:gd name="connsiteY26" fmla="*/ 260077 h 666811"/>
                <a:gd name="connsiteX27" fmla="*/ 331009 w 617288"/>
                <a:gd name="connsiteY27" fmla="*/ 260077 h 666811"/>
                <a:gd name="connsiteX28" fmla="*/ 331009 w 617288"/>
                <a:gd name="connsiteY28" fmla="*/ 164366 h 666811"/>
                <a:gd name="connsiteX29" fmla="*/ 151795 w 617288"/>
                <a:gd name="connsiteY29" fmla="*/ 164366 h 666811"/>
                <a:gd name="connsiteX30" fmla="*/ 124870 w 617288"/>
                <a:gd name="connsiteY30" fmla="*/ 216024 h 666811"/>
                <a:gd name="connsiteX31" fmla="*/ 0 w 617288"/>
                <a:gd name="connsiteY31" fmla="*/ 216024 h 6668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617288" h="666811">
                  <a:moveTo>
                    <a:pt x="236288" y="354866"/>
                  </a:moveTo>
                  <a:lnTo>
                    <a:pt x="236288" y="488677"/>
                  </a:lnTo>
                  <a:lnTo>
                    <a:pt x="331009" y="488677"/>
                  </a:lnTo>
                  <a:lnTo>
                    <a:pt x="331009" y="354866"/>
                  </a:lnTo>
                  <a:close/>
                  <a:moveTo>
                    <a:pt x="112596" y="0"/>
                  </a:moveTo>
                  <a:lnTo>
                    <a:pt x="237466" y="0"/>
                  </a:lnTo>
                  <a:lnTo>
                    <a:pt x="201201" y="69577"/>
                  </a:lnTo>
                  <a:lnTo>
                    <a:pt x="583949" y="69577"/>
                  </a:lnTo>
                  <a:lnTo>
                    <a:pt x="583949" y="164366"/>
                  </a:lnTo>
                  <a:lnTo>
                    <a:pt x="438958" y="164366"/>
                  </a:lnTo>
                  <a:lnTo>
                    <a:pt x="438958" y="260077"/>
                  </a:lnTo>
                  <a:lnTo>
                    <a:pt x="583949" y="260077"/>
                  </a:lnTo>
                  <a:lnTo>
                    <a:pt x="583949" y="354866"/>
                  </a:lnTo>
                  <a:lnTo>
                    <a:pt x="438958" y="354866"/>
                  </a:lnTo>
                  <a:lnTo>
                    <a:pt x="438958" y="488677"/>
                  </a:lnTo>
                  <a:lnTo>
                    <a:pt x="617288" y="488677"/>
                  </a:lnTo>
                  <a:lnTo>
                    <a:pt x="617288" y="583466"/>
                  </a:lnTo>
                  <a:lnTo>
                    <a:pt x="438958" y="583466"/>
                  </a:lnTo>
                  <a:lnTo>
                    <a:pt x="438958" y="666811"/>
                  </a:lnTo>
                  <a:lnTo>
                    <a:pt x="331009" y="666811"/>
                  </a:lnTo>
                  <a:lnTo>
                    <a:pt x="331009" y="583466"/>
                  </a:lnTo>
                  <a:lnTo>
                    <a:pt x="0" y="583466"/>
                  </a:lnTo>
                  <a:lnTo>
                    <a:pt x="0" y="488677"/>
                  </a:lnTo>
                  <a:lnTo>
                    <a:pt x="147918" y="488677"/>
                  </a:lnTo>
                  <a:lnTo>
                    <a:pt x="147918" y="354866"/>
                  </a:lnTo>
                  <a:lnTo>
                    <a:pt x="78070" y="354866"/>
                  </a:lnTo>
                  <a:lnTo>
                    <a:pt x="78070" y="260077"/>
                  </a:lnTo>
                  <a:lnTo>
                    <a:pt x="331009" y="260077"/>
                  </a:lnTo>
                  <a:lnTo>
                    <a:pt x="331009" y="164366"/>
                  </a:lnTo>
                  <a:lnTo>
                    <a:pt x="151795" y="164366"/>
                  </a:lnTo>
                  <a:lnTo>
                    <a:pt x="124870" y="216024"/>
                  </a:lnTo>
                  <a:lnTo>
                    <a:pt x="0" y="216024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79" name="円: 塗りつぶしなし 178">
              <a:extLst>
                <a:ext uri="{FF2B5EF4-FFF2-40B4-BE49-F238E27FC236}">
                  <a16:creationId xmlns:a16="http://schemas.microsoft.com/office/drawing/2014/main" id="{853ADDF2-D817-47A3-B863-0AAAB4CC6B09}"/>
                </a:ext>
              </a:extLst>
            </p:cNvPr>
            <p:cNvSpPr/>
            <p:nvPr/>
          </p:nvSpPr>
          <p:spPr>
            <a:xfrm>
              <a:off x="6999627" y="10536662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0" name="円: 塗りつぶしなし 179">
              <a:extLst>
                <a:ext uri="{FF2B5EF4-FFF2-40B4-BE49-F238E27FC236}">
                  <a16:creationId xmlns:a16="http://schemas.microsoft.com/office/drawing/2014/main" id="{7926F023-7F6C-4FBF-A76B-5B95AE4F9E05}"/>
                </a:ext>
              </a:extLst>
            </p:cNvPr>
            <p:cNvSpPr/>
            <p:nvPr/>
          </p:nvSpPr>
          <p:spPr>
            <a:xfrm>
              <a:off x="6732798" y="10536662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1" name="円: 塗りつぶしなし 180">
              <a:extLst>
                <a:ext uri="{FF2B5EF4-FFF2-40B4-BE49-F238E27FC236}">
                  <a16:creationId xmlns:a16="http://schemas.microsoft.com/office/drawing/2014/main" id="{AB6240E9-7FF0-4021-8300-CCAA139DB091}"/>
                </a:ext>
              </a:extLst>
            </p:cNvPr>
            <p:cNvSpPr/>
            <p:nvPr/>
          </p:nvSpPr>
          <p:spPr>
            <a:xfrm>
              <a:off x="6465969" y="10536662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2" name="円: 塗りつぶしなし 181">
              <a:extLst>
                <a:ext uri="{FF2B5EF4-FFF2-40B4-BE49-F238E27FC236}">
                  <a16:creationId xmlns:a16="http://schemas.microsoft.com/office/drawing/2014/main" id="{8BE74CBE-E28A-4120-B717-56FAD9CC76D1}"/>
                </a:ext>
              </a:extLst>
            </p:cNvPr>
            <p:cNvSpPr/>
            <p:nvPr/>
          </p:nvSpPr>
          <p:spPr>
            <a:xfrm>
              <a:off x="6199140" y="10536662"/>
              <a:ext cx="248870" cy="358062"/>
            </a:xfrm>
            <a:prstGeom prst="donut">
              <a:avLst>
                <a:gd name="adj" fmla="val 21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3" name="フリーフォーム: 図形 182">
              <a:extLst>
                <a:ext uri="{FF2B5EF4-FFF2-40B4-BE49-F238E27FC236}">
                  <a16:creationId xmlns:a16="http://schemas.microsoft.com/office/drawing/2014/main" id="{ED511030-C844-4489-8ECF-E106B581528E}"/>
                </a:ext>
              </a:extLst>
            </p:cNvPr>
            <p:cNvSpPr/>
            <p:nvPr/>
          </p:nvSpPr>
          <p:spPr>
            <a:xfrm>
              <a:off x="6764894" y="9345492"/>
              <a:ext cx="576064" cy="1080125"/>
            </a:xfrm>
            <a:custGeom>
              <a:avLst/>
              <a:gdLst>
                <a:gd name="connsiteX0" fmla="*/ 288032 w 576064"/>
                <a:gd name="connsiteY0" fmla="*/ 45242 h 1080125"/>
                <a:gd name="connsiteX1" fmla="*/ 42751 w 576064"/>
                <a:gd name="connsiteY1" fmla="*/ 290523 h 1080125"/>
                <a:gd name="connsiteX2" fmla="*/ 42751 w 576064"/>
                <a:gd name="connsiteY2" fmla="*/ 789601 h 1080125"/>
                <a:gd name="connsiteX3" fmla="*/ 288032 w 576064"/>
                <a:gd name="connsiteY3" fmla="*/ 1034882 h 1080125"/>
                <a:gd name="connsiteX4" fmla="*/ 533313 w 576064"/>
                <a:gd name="connsiteY4" fmla="*/ 789601 h 1080125"/>
                <a:gd name="connsiteX5" fmla="*/ 533313 w 576064"/>
                <a:gd name="connsiteY5" fmla="*/ 290523 h 1080125"/>
                <a:gd name="connsiteX6" fmla="*/ 288032 w 576064"/>
                <a:gd name="connsiteY6" fmla="*/ 45242 h 1080125"/>
                <a:gd name="connsiteX7" fmla="*/ 288032 w 576064"/>
                <a:gd name="connsiteY7" fmla="*/ 0 h 1080125"/>
                <a:gd name="connsiteX8" fmla="*/ 576064 w 576064"/>
                <a:gd name="connsiteY8" fmla="*/ 288032 h 1080125"/>
                <a:gd name="connsiteX9" fmla="*/ 576064 w 576064"/>
                <a:gd name="connsiteY9" fmla="*/ 792093 h 1080125"/>
                <a:gd name="connsiteX10" fmla="*/ 288032 w 576064"/>
                <a:gd name="connsiteY10" fmla="*/ 1080125 h 1080125"/>
                <a:gd name="connsiteX11" fmla="*/ 0 w 576064"/>
                <a:gd name="connsiteY11" fmla="*/ 792093 h 1080125"/>
                <a:gd name="connsiteX12" fmla="*/ 0 w 576064"/>
                <a:gd name="connsiteY12" fmla="*/ 288032 h 1080125"/>
                <a:gd name="connsiteX13" fmla="*/ 288032 w 576064"/>
                <a:gd name="connsiteY13" fmla="*/ 0 h 10801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576064" h="1080125">
                  <a:moveTo>
                    <a:pt x="288032" y="45242"/>
                  </a:moveTo>
                  <a:cubicBezTo>
                    <a:pt x="152567" y="45242"/>
                    <a:pt x="42751" y="155058"/>
                    <a:pt x="42751" y="290523"/>
                  </a:cubicBezTo>
                  <a:lnTo>
                    <a:pt x="42751" y="789601"/>
                  </a:lnTo>
                  <a:cubicBezTo>
                    <a:pt x="42751" y="925066"/>
                    <a:pt x="152567" y="1034882"/>
                    <a:pt x="288032" y="1034882"/>
                  </a:cubicBezTo>
                  <a:cubicBezTo>
                    <a:pt x="423497" y="1034882"/>
                    <a:pt x="533313" y="925066"/>
                    <a:pt x="533313" y="789601"/>
                  </a:cubicBezTo>
                  <a:lnTo>
                    <a:pt x="533313" y="290523"/>
                  </a:lnTo>
                  <a:cubicBezTo>
                    <a:pt x="533313" y="155058"/>
                    <a:pt x="423497" y="45242"/>
                    <a:pt x="288032" y="45242"/>
                  </a:cubicBezTo>
                  <a:close/>
                  <a:moveTo>
                    <a:pt x="288032" y="0"/>
                  </a:moveTo>
                  <a:cubicBezTo>
                    <a:pt x="447108" y="0"/>
                    <a:pt x="576064" y="128956"/>
                    <a:pt x="576064" y="288032"/>
                  </a:cubicBezTo>
                  <a:lnTo>
                    <a:pt x="576064" y="792093"/>
                  </a:lnTo>
                  <a:cubicBezTo>
                    <a:pt x="576064" y="951169"/>
                    <a:pt x="447108" y="1080125"/>
                    <a:pt x="288032" y="1080125"/>
                  </a:cubicBezTo>
                  <a:cubicBezTo>
                    <a:pt x="128956" y="1080125"/>
                    <a:pt x="0" y="951169"/>
                    <a:pt x="0" y="792093"/>
                  </a:cubicBezTo>
                  <a:lnTo>
                    <a:pt x="0" y="288032"/>
                  </a:lnTo>
                  <a:cubicBezTo>
                    <a:pt x="0" y="128956"/>
                    <a:pt x="128956" y="0"/>
                    <a:pt x="288032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4" name="フリーフォーム: 図形 183">
              <a:extLst>
                <a:ext uri="{FF2B5EF4-FFF2-40B4-BE49-F238E27FC236}">
                  <a16:creationId xmlns:a16="http://schemas.microsoft.com/office/drawing/2014/main" id="{C1907D67-C526-4243-B69C-F262056B46E0}"/>
                </a:ext>
              </a:extLst>
            </p:cNvPr>
            <p:cNvSpPr/>
            <p:nvPr/>
          </p:nvSpPr>
          <p:spPr>
            <a:xfrm>
              <a:off x="6933851" y="9487405"/>
              <a:ext cx="238150" cy="796298"/>
            </a:xfrm>
            <a:custGeom>
              <a:avLst/>
              <a:gdLst>
                <a:gd name="connsiteX0" fmla="*/ 119075 w 238150"/>
                <a:gd name="connsiteY0" fmla="*/ 47624 h 796298"/>
                <a:gd name="connsiteX1" fmla="*/ 46930 w 238150"/>
                <a:gd name="connsiteY1" fmla="*/ 119769 h 796298"/>
                <a:gd name="connsiteX2" fmla="*/ 46930 w 238150"/>
                <a:gd name="connsiteY2" fmla="*/ 676529 h 796298"/>
                <a:gd name="connsiteX3" fmla="*/ 119075 w 238150"/>
                <a:gd name="connsiteY3" fmla="*/ 748674 h 796298"/>
                <a:gd name="connsiteX4" fmla="*/ 191220 w 238150"/>
                <a:gd name="connsiteY4" fmla="*/ 676529 h 796298"/>
                <a:gd name="connsiteX5" fmla="*/ 191220 w 238150"/>
                <a:gd name="connsiteY5" fmla="*/ 119769 h 796298"/>
                <a:gd name="connsiteX6" fmla="*/ 119075 w 238150"/>
                <a:gd name="connsiteY6" fmla="*/ 47624 h 796298"/>
                <a:gd name="connsiteX7" fmla="*/ 119075 w 238150"/>
                <a:gd name="connsiteY7" fmla="*/ 0 h 796298"/>
                <a:gd name="connsiteX8" fmla="*/ 238150 w 238150"/>
                <a:gd name="connsiteY8" fmla="*/ 119075 h 796298"/>
                <a:gd name="connsiteX9" fmla="*/ 238150 w 238150"/>
                <a:gd name="connsiteY9" fmla="*/ 677223 h 796298"/>
                <a:gd name="connsiteX10" fmla="*/ 119075 w 238150"/>
                <a:gd name="connsiteY10" fmla="*/ 796298 h 796298"/>
                <a:gd name="connsiteX11" fmla="*/ 0 w 238150"/>
                <a:gd name="connsiteY11" fmla="*/ 677223 h 796298"/>
                <a:gd name="connsiteX12" fmla="*/ 0 w 238150"/>
                <a:gd name="connsiteY12" fmla="*/ 119075 h 796298"/>
                <a:gd name="connsiteX13" fmla="*/ 119075 w 238150"/>
                <a:gd name="connsiteY13" fmla="*/ 0 h 7962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38150" h="796298">
                  <a:moveTo>
                    <a:pt x="119075" y="47624"/>
                  </a:moveTo>
                  <a:cubicBezTo>
                    <a:pt x="79230" y="47624"/>
                    <a:pt x="46930" y="79924"/>
                    <a:pt x="46930" y="119769"/>
                  </a:cubicBezTo>
                  <a:lnTo>
                    <a:pt x="46930" y="676529"/>
                  </a:lnTo>
                  <a:cubicBezTo>
                    <a:pt x="46930" y="716374"/>
                    <a:pt x="79230" y="748674"/>
                    <a:pt x="119075" y="748674"/>
                  </a:cubicBezTo>
                  <a:cubicBezTo>
                    <a:pt x="158920" y="748674"/>
                    <a:pt x="191220" y="716374"/>
                    <a:pt x="191220" y="676529"/>
                  </a:cubicBezTo>
                  <a:lnTo>
                    <a:pt x="191220" y="119769"/>
                  </a:lnTo>
                  <a:cubicBezTo>
                    <a:pt x="191220" y="79924"/>
                    <a:pt x="158920" y="47624"/>
                    <a:pt x="119075" y="47624"/>
                  </a:cubicBezTo>
                  <a:close/>
                  <a:moveTo>
                    <a:pt x="119075" y="0"/>
                  </a:moveTo>
                  <a:cubicBezTo>
                    <a:pt x="184838" y="0"/>
                    <a:pt x="238150" y="53312"/>
                    <a:pt x="238150" y="119075"/>
                  </a:cubicBezTo>
                  <a:lnTo>
                    <a:pt x="238150" y="677223"/>
                  </a:lnTo>
                  <a:cubicBezTo>
                    <a:pt x="238150" y="742986"/>
                    <a:pt x="184838" y="796298"/>
                    <a:pt x="119075" y="796298"/>
                  </a:cubicBezTo>
                  <a:cubicBezTo>
                    <a:pt x="53312" y="796298"/>
                    <a:pt x="0" y="742986"/>
                    <a:pt x="0" y="677223"/>
                  </a:cubicBezTo>
                  <a:lnTo>
                    <a:pt x="0" y="119075"/>
                  </a:lnTo>
                  <a:cubicBezTo>
                    <a:pt x="0" y="53312"/>
                    <a:pt x="53312" y="0"/>
                    <a:pt x="119075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5" name="フリーフォーム: 図形 184">
              <a:extLst>
                <a:ext uri="{FF2B5EF4-FFF2-40B4-BE49-F238E27FC236}">
                  <a16:creationId xmlns:a16="http://schemas.microsoft.com/office/drawing/2014/main" id="{C0BD8B54-AA28-49D8-9131-A2796AF9FAF8}"/>
                </a:ext>
              </a:extLst>
            </p:cNvPr>
            <p:cNvSpPr/>
            <p:nvPr/>
          </p:nvSpPr>
          <p:spPr>
            <a:xfrm rot="16200000" flipH="1">
              <a:off x="5994664" y="9690637"/>
              <a:ext cx="1058998" cy="376511"/>
            </a:xfrm>
            <a:custGeom>
              <a:avLst/>
              <a:gdLst>
                <a:gd name="connsiteX0" fmla="*/ 47524 w 1058998"/>
                <a:gd name="connsiteY0" fmla="*/ 137512 h 376511"/>
                <a:gd name="connsiteX1" fmla="*/ 59866 w 1058998"/>
                <a:gd name="connsiteY1" fmla="*/ 137512 h 376511"/>
                <a:gd name="connsiteX2" fmla="*/ 142692 w 1058998"/>
                <a:gd name="connsiteY2" fmla="*/ 51731 h 376511"/>
                <a:gd name="connsiteX3" fmla="*/ 247549 w 1058998"/>
                <a:gd name="connsiteY3" fmla="*/ 51730 h 376511"/>
                <a:gd name="connsiteX4" fmla="*/ 164723 w 1058998"/>
                <a:gd name="connsiteY4" fmla="*/ 137512 h 376511"/>
                <a:gd name="connsiteX5" fmla="*/ 960093 w 1058998"/>
                <a:gd name="connsiteY5" fmla="*/ 137511 h 376511"/>
                <a:gd name="connsiteX6" fmla="*/ 1012717 w 1058998"/>
                <a:gd name="connsiteY6" fmla="*/ 123225 h 376511"/>
                <a:gd name="connsiteX7" fmla="*/ 1012717 w 1058998"/>
                <a:gd name="connsiteY7" fmla="*/ 257449 h 376511"/>
                <a:gd name="connsiteX8" fmla="*/ 960093 w 1058998"/>
                <a:gd name="connsiteY8" fmla="*/ 243163 h 376511"/>
                <a:gd name="connsiteX9" fmla="*/ 47524 w 1058998"/>
                <a:gd name="connsiteY9" fmla="*/ 243164 h 376511"/>
                <a:gd name="connsiteX10" fmla="*/ 47524 w 1058998"/>
                <a:gd name="connsiteY10" fmla="*/ 150294 h 376511"/>
                <a:gd name="connsiteX11" fmla="*/ 0 w 1058998"/>
                <a:gd name="connsiteY11" fmla="*/ 84991 h 376511"/>
                <a:gd name="connsiteX12" fmla="*/ 0 w 1058998"/>
                <a:gd name="connsiteY12" fmla="*/ 291520 h 376511"/>
                <a:gd name="connsiteX13" fmla="*/ 982299 w 1058998"/>
                <a:gd name="connsiteY13" fmla="*/ 291520 h 376511"/>
                <a:gd name="connsiteX14" fmla="*/ 1058998 w 1058998"/>
                <a:gd name="connsiteY14" fmla="*/ 376511 h 376511"/>
                <a:gd name="connsiteX15" fmla="*/ 1058998 w 1058998"/>
                <a:gd name="connsiteY15" fmla="*/ 0 h 376511"/>
                <a:gd name="connsiteX16" fmla="*/ 982299 w 1058998"/>
                <a:gd name="connsiteY16" fmla="*/ 84991 h 376511"/>
                <a:gd name="connsiteX17" fmla="*/ 281720 w 1058998"/>
                <a:gd name="connsiteY17" fmla="*/ 84991 h 376511"/>
                <a:gd name="connsiteX18" fmla="*/ 363782 w 1058998"/>
                <a:gd name="connsiteY18" fmla="*/ 1 h 376511"/>
                <a:gd name="connsiteX19" fmla="*/ 97706 w 1058998"/>
                <a:gd name="connsiteY19" fmla="*/ 1 h 3765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1058998" h="376511">
                  <a:moveTo>
                    <a:pt x="47524" y="137512"/>
                  </a:moveTo>
                  <a:lnTo>
                    <a:pt x="59866" y="137512"/>
                  </a:lnTo>
                  <a:lnTo>
                    <a:pt x="142692" y="51731"/>
                  </a:lnTo>
                  <a:lnTo>
                    <a:pt x="247549" y="51730"/>
                  </a:lnTo>
                  <a:lnTo>
                    <a:pt x="164723" y="137512"/>
                  </a:lnTo>
                  <a:lnTo>
                    <a:pt x="960093" y="137511"/>
                  </a:lnTo>
                  <a:lnTo>
                    <a:pt x="1012717" y="123225"/>
                  </a:lnTo>
                  <a:lnTo>
                    <a:pt x="1012717" y="257449"/>
                  </a:lnTo>
                  <a:lnTo>
                    <a:pt x="960093" y="243163"/>
                  </a:lnTo>
                  <a:lnTo>
                    <a:pt x="47524" y="243164"/>
                  </a:lnTo>
                  <a:lnTo>
                    <a:pt x="47524" y="150294"/>
                  </a:lnTo>
                  <a:close/>
                  <a:moveTo>
                    <a:pt x="0" y="84991"/>
                  </a:moveTo>
                  <a:lnTo>
                    <a:pt x="0" y="291520"/>
                  </a:lnTo>
                  <a:lnTo>
                    <a:pt x="982299" y="291520"/>
                  </a:lnTo>
                  <a:lnTo>
                    <a:pt x="1058998" y="376511"/>
                  </a:lnTo>
                  <a:lnTo>
                    <a:pt x="1058998" y="0"/>
                  </a:lnTo>
                  <a:lnTo>
                    <a:pt x="982299" y="84991"/>
                  </a:lnTo>
                  <a:lnTo>
                    <a:pt x="281720" y="84991"/>
                  </a:lnTo>
                  <a:lnTo>
                    <a:pt x="363782" y="1"/>
                  </a:lnTo>
                  <a:lnTo>
                    <a:pt x="97706" y="1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6" name="フリーフォーム: 図形 185">
              <a:extLst>
                <a:ext uri="{FF2B5EF4-FFF2-40B4-BE49-F238E27FC236}">
                  <a16:creationId xmlns:a16="http://schemas.microsoft.com/office/drawing/2014/main" id="{7DE6F6F1-8B15-4644-A2BF-AF7833190188}"/>
                </a:ext>
              </a:extLst>
            </p:cNvPr>
            <p:cNvSpPr/>
            <p:nvPr/>
          </p:nvSpPr>
          <p:spPr>
            <a:xfrm>
              <a:off x="5822177" y="9946806"/>
              <a:ext cx="2105474" cy="1517830"/>
            </a:xfrm>
            <a:custGeom>
              <a:avLst/>
              <a:gdLst>
                <a:gd name="connsiteX0" fmla="*/ 110639 w 2105474"/>
                <a:gd name="connsiteY0" fmla="*/ 0 h 1517830"/>
                <a:gd name="connsiteX1" fmla="*/ 102049 w 2105474"/>
                <a:gd name="connsiteY1" fmla="*/ 56290 h 1517830"/>
                <a:gd name="connsiteX2" fmla="*/ 98553 w 2105474"/>
                <a:gd name="connsiteY2" fmla="*/ 125523 h 1517830"/>
                <a:gd name="connsiteX3" fmla="*/ 83803 w 2105474"/>
                <a:gd name="connsiteY3" fmla="*/ 165749 h 1517830"/>
                <a:gd name="connsiteX4" fmla="*/ 38191 w 2105474"/>
                <a:gd name="connsiteY4" fmla="*/ 466905 h 1517830"/>
                <a:gd name="connsiteX5" fmla="*/ 1052737 w 2105474"/>
                <a:gd name="connsiteY5" fmla="*/ 1479639 h 1517830"/>
                <a:gd name="connsiteX6" fmla="*/ 2067283 w 2105474"/>
                <a:gd name="connsiteY6" fmla="*/ 466905 h 1517830"/>
                <a:gd name="connsiteX7" fmla="*/ 2021671 w 2105474"/>
                <a:gd name="connsiteY7" fmla="*/ 165749 h 1517830"/>
                <a:gd name="connsiteX8" fmla="*/ 2017415 w 2105474"/>
                <a:gd name="connsiteY8" fmla="*/ 154141 h 1517830"/>
                <a:gd name="connsiteX9" fmla="*/ 2012474 w 2105474"/>
                <a:gd name="connsiteY9" fmla="*/ 56290 h 1517830"/>
                <a:gd name="connsiteX10" fmla="*/ 2008068 w 2105474"/>
                <a:gd name="connsiteY10" fmla="*/ 27423 h 1517830"/>
                <a:gd name="connsiteX11" fmla="*/ 2022745 w 2105474"/>
                <a:gd name="connsiteY11" fmla="*/ 57838 h 1517830"/>
                <a:gd name="connsiteX12" fmla="*/ 2105474 w 2105474"/>
                <a:gd name="connsiteY12" fmla="*/ 466905 h 1517830"/>
                <a:gd name="connsiteX13" fmla="*/ 1052737 w 2105474"/>
                <a:gd name="connsiteY13" fmla="*/ 1517830 h 1517830"/>
                <a:gd name="connsiteX14" fmla="*/ 0 w 2105474"/>
                <a:gd name="connsiteY14" fmla="*/ 466905 h 1517830"/>
                <a:gd name="connsiteX15" fmla="*/ 82730 w 2105474"/>
                <a:gd name="connsiteY15" fmla="*/ 57838 h 1517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2105474" h="1517830">
                  <a:moveTo>
                    <a:pt x="110639" y="0"/>
                  </a:moveTo>
                  <a:lnTo>
                    <a:pt x="102049" y="56290"/>
                  </a:lnTo>
                  <a:lnTo>
                    <a:pt x="98553" y="125523"/>
                  </a:lnTo>
                  <a:lnTo>
                    <a:pt x="83803" y="165749"/>
                  </a:lnTo>
                  <a:cubicBezTo>
                    <a:pt x="54160" y="260884"/>
                    <a:pt x="38191" y="362033"/>
                    <a:pt x="38191" y="466905"/>
                  </a:cubicBezTo>
                  <a:cubicBezTo>
                    <a:pt x="38191" y="1026223"/>
                    <a:pt x="492419" y="1479639"/>
                    <a:pt x="1052737" y="1479639"/>
                  </a:cubicBezTo>
                  <a:cubicBezTo>
                    <a:pt x="1613055" y="1479639"/>
                    <a:pt x="2067283" y="1026223"/>
                    <a:pt x="2067283" y="466905"/>
                  </a:cubicBezTo>
                  <a:cubicBezTo>
                    <a:pt x="2067283" y="362033"/>
                    <a:pt x="2051314" y="260884"/>
                    <a:pt x="2021671" y="165749"/>
                  </a:cubicBezTo>
                  <a:lnTo>
                    <a:pt x="2017415" y="154141"/>
                  </a:lnTo>
                  <a:lnTo>
                    <a:pt x="2012474" y="56290"/>
                  </a:lnTo>
                  <a:lnTo>
                    <a:pt x="2008068" y="27423"/>
                  </a:lnTo>
                  <a:lnTo>
                    <a:pt x="2022745" y="57838"/>
                  </a:lnTo>
                  <a:cubicBezTo>
                    <a:pt x="2076016" y="183569"/>
                    <a:pt x="2105474" y="321803"/>
                    <a:pt x="2105474" y="466905"/>
                  </a:cubicBezTo>
                  <a:cubicBezTo>
                    <a:pt x="2105474" y="1047315"/>
                    <a:pt x="1634148" y="1517830"/>
                    <a:pt x="1052737" y="1517830"/>
                  </a:cubicBezTo>
                  <a:cubicBezTo>
                    <a:pt x="471326" y="1517830"/>
                    <a:pt x="0" y="1047315"/>
                    <a:pt x="0" y="466905"/>
                  </a:cubicBezTo>
                  <a:cubicBezTo>
                    <a:pt x="0" y="321803"/>
                    <a:pt x="29458" y="183569"/>
                    <a:pt x="82730" y="57838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7" name="フリーフォーム: 図形 186">
              <a:extLst>
                <a:ext uri="{FF2B5EF4-FFF2-40B4-BE49-F238E27FC236}">
                  <a16:creationId xmlns:a16="http://schemas.microsoft.com/office/drawing/2014/main" id="{1B20DCA4-01A3-414F-A914-563659A8AD81}"/>
                </a:ext>
              </a:extLst>
            </p:cNvPr>
            <p:cNvSpPr/>
            <p:nvPr/>
          </p:nvSpPr>
          <p:spPr>
            <a:xfrm rot="7603195">
              <a:off x="5792145" y="968296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8" name="フリーフォーム: 図形 187">
              <a:extLst>
                <a:ext uri="{FF2B5EF4-FFF2-40B4-BE49-F238E27FC236}">
                  <a16:creationId xmlns:a16="http://schemas.microsoft.com/office/drawing/2014/main" id="{0736E977-EA19-4699-A937-A41B1E8C7A8C}"/>
                </a:ext>
              </a:extLst>
            </p:cNvPr>
            <p:cNvSpPr/>
            <p:nvPr/>
          </p:nvSpPr>
          <p:spPr>
            <a:xfrm rot="5766844">
              <a:off x="5582323" y="979429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89" name="フリーフォーム: 図形 188">
              <a:extLst>
                <a:ext uri="{FF2B5EF4-FFF2-40B4-BE49-F238E27FC236}">
                  <a16:creationId xmlns:a16="http://schemas.microsoft.com/office/drawing/2014/main" id="{AE0BC37C-CD45-456F-A8A3-4C4D48C446DA}"/>
                </a:ext>
              </a:extLst>
            </p:cNvPr>
            <p:cNvSpPr/>
            <p:nvPr/>
          </p:nvSpPr>
          <p:spPr>
            <a:xfrm rot="7647625">
              <a:off x="5741892" y="10065338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0" name="フリーフォーム: 図形 189">
              <a:extLst>
                <a:ext uri="{FF2B5EF4-FFF2-40B4-BE49-F238E27FC236}">
                  <a16:creationId xmlns:a16="http://schemas.microsoft.com/office/drawing/2014/main" id="{231453E8-753D-4CBE-AC04-89B311BD18F5}"/>
                </a:ext>
              </a:extLst>
            </p:cNvPr>
            <p:cNvSpPr/>
            <p:nvPr/>
          </p:nvSpPr>
          <p:spPr>
            <a:xfrm rot="4365284">
              <a:off x="5449741" y="1022208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1" name="フリーフォーム: 図形 190">
              <a:extLst>
                <a:ext uri="{FF2B5EF4-FFF2-40B4-BE49-F238E27FC236}">
                  <a16:creationId xmlns:a16="http://schemas.microsoft.com/office/drawing/2014/main" id="{6B1FF115-290A-4FEF-84F1-241018C6537C}"/>
                </a:ext>
              </a:extLst>
            </p:cNvPr>
            <p:cNvSpPr/>
            <p:nvPr/>
          </p:nvSpPr>
          <p:spPr>
            <a:xfrm rot="6362921">
              <a:off x="5687264" y="1038769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2" name="フリーフォーム: 図形 191">
              <a:extLst>
                <a:ext uri="{FF2B5EF4-FFF2-40B4-BE49-F238E27FC236}">
                  <a16:creationId xmlns:a16="http://schemas.microsoft.com/office/drawing/2014/main" id="{7B5D9A5F-D3B9-466C-BDA6-B50B881F90AA}"/>
                </a:ext>
              </a:extLst>
            </p:cNvPr>
            <p:cNvSpPr/>
            <p:nvPr/>
          </p:nvSpPr>
          <p:spPr>
            <a:xfrm rot="5152725">
              <a:off x="5779689" y="1069364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3" name="フリーフォーム: 図形 192">
              <a:extLst>
                <a:ext uri="{FF2B5EF4-FFF2-40B4-BE49-F238E27FC236}">
                  <a16:creationId xmlns:a16="http://schemas.microsoft.com/office/drawing/2014/main" id="{B3506447-5A67-4F74-920D-EF4728DA935C}"/>
                </a:ext>
              </a:extLst>
            </p:cNvPr>
            <p:cNvSpPr/>
            <p:nvPr/>
          </p:nvSpPr>
          <p:spPr>
            <a:xfrm rot="3688709">
              <a:off x="5995200" y="11007955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4" name="フリーフォーム: 図形 193">
              <a:extLst>
                <a:ext uri="{FF2B5EF4-FFF2-40B4-BE49-F238E27FC236}">
                  <a16:creationId xmlns:a16="http://schemas.microsoft.com/office/drawing/2014/main" id="{831183B3-3D45-4414-B665-049CBC536555}"/>
                </a:ext>
              </a:extLst>
            </p:cNvPr>
            <p:cNvSpPr/>
            <p:nvPr/>
          </p:nvSpPr>
          <p:spPr>
            <a:xfrm rot="2683930">
              <a:off x="5527420" y="1066830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5" name="フリーフォーム: 図形 194">
              <a:extLst>
                <a:ext uri="{FF2B5EF4-FFF2-40B4-BE49-F238E27FC236}">
                  <a16:creationId xmlns:a16="http://schemas.microsoft.com/office/drawing/2014/main" id="{797AEBD7-DF1F-40D3-8C1E-08B87AF721FA}"/>
                </a:ext>
              </a:extLst>
            </p:cNvPr>
            <p:cNvSpPr/>
            <p:nvPr/>
          </p:nvSpPr>
          <p:spPr>
            <a:xfrm rot="1918559">
              <a:off x="5673544" y="10991979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6" name="フリーフォーム: 図形 195">
              <a:extLst>
                <a:ext uri="{FF2B5EF4-FFF2-40B4-BE49-F238E27FC236}">
                  <a16:creationId xmlns:a16="http://schemas.microsoft.com/office/drawing/2014/main" id="{B71FDCCF-0A65-40AA-9AB6-82CA655AE2A6}"/>
                </a:ext>
              </a:extLst>
            </p:cNvPr>
            <p:cNvSpPr/>
            <p:nvPr/>
          </p:nvSpPr>
          <p:spPr>
            <a:xfrm rot="332595">
              <a:off x="5987485" y="1127400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7" name="フリーフォーム: 図形 196">
              <a:extLst>
                <a:ext uri="{FF2B5EF4-FFF2-40B4-BE49-F238E27FC236}">
                  <a16:creationId xmlns:a16="http://schemas.microsoft.com/office/drawing/2014/main" id="{077C1C85-58E4-4160-BA70-C54B5FEE7C5F}"/>
                </a:ext>
              </a:extLst>
            </p:cNvPr>
            <p:cNvSpPr/>
            <p:nvPr/>
          </p:nvSpPr>
          <p:spPr>
            <a:xfrm rot="18000000" flipH="1">
              <a:off x="6853991" y="11286758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8" name="フリーフォーム: 図形 197">
              <a:extLst>
                <a:ext uri="{FF2B5EF4-FFF2-40B4-BE49-F238E27FC236}">
                  <a16:creationId xmlns:a16="http://schemas.microsoft.com/office/drawing/2014/main" id="{C49C2D29-E5CC-41B3-A6E6-5DD366BD6A7A}"/>
                </a:ext>
              </a:extLst>
            </p:cNvPr>
            <p:cNvSpPr/>
            <p:nvPr/>
          </p:nvSpPr>
          <p:spPr>
            <a:xfrm rot="3600000">
              <a:off x="6593160" y="11286758"/>
              <a:ext cx="288437" cy="361250"/>
            </a:xfrm>
            <a:custGeom>
              <a:avLst/>
              <a:gdLst>
                <a:gd name="connsiteX0" fmla="*/ 142145 w 288437"/>
                <a:gd name="connsiteY0" fmla="*/ 107007 h 361250"/>
                <a:gd name="connsiteX1" fmla="*/ 202454 w 288437"/>
                <a:gd name="connsiteY1" fmla="*/ 280105 h 361250"/>
                <a:gd name="connsiteX2" fmla="*/ 144424 w 288437"/>
                <a:gd name="connsiteY2" fmla="*/ 300576 h 361250"/>
                <a:gd name="connsiteX3" fmla="*/ 81836 w 288437"/>
                <a:gd name="connsiteY3" fmla="*/ 280105 h 361250"/>
                <a:gd name="connsiteX4" fmla="*/ 144219 w 288437"/>
                <a:gd name="connsiteY4" fmla="*/ 0 h 361250"/>
                <a:gd name="connsiteX5" fmla="*/ 0 w 288437"/>
                <a:gd name="connsiteY5" fmla="*/ 323046 h 361250"/>
                <a:gd name="connsiteX6" fmla="*/ 149668 w 288437"/>
                <a:gd name="connsiteY6" fmla="*/ 361250 h 361250"/>
                <a:gd name="connsiteX7" fmla="*/ 288437 w 288437"/>
                <a:gd name="connsiteY7" fmla="*/ 323046 h 3612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88437" h="361250">
                  <a:moveTo>
                    <a:pt x="142145" y="107007"/>
                  </a:moveTo>
                  <a:lnTo>
                    <a:pt x="202454" y="280105"/>
                  </a:lnTo>
                  <a:lnTo>
                    <a:pt x="144424" y="300576"/>
                  </a:lnTo>
                  <a:lnTo>
                    <a:pt x="81836" y="280105"/>
                  </a:lnTo>
                  <a:close/>
                  <a:moveTo>
                    <a:pt x="144219" y="0"/>
                  </a:moveTo>
                  <a:lnTo>
                    <a:pt x="0" y="323046"/>
                  </a:lnTo>
                  <a:lnTo>
                    <a:pt x="149668" y="361250"/>
                  </a:lnTo>
                  <a:lnTo>
                    <a:pt x="288437" y="32304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199" name="二等辺三角形 9">
              <a:extLst>
                <a:ext uri="{FF2B5EF4-FFF2-40B4-BE49-F238E27FC236}">
                  <a16:creationId xmlns:a16="http://schemas.microsoft.com/office/drawing/2014/main" id="{A8473A92-14A0-4E8A-83DD-33C5ED8EDBC0}"/>
                </a:ext>
              </a:extLst>
            </p:cNvPr>
            <p:cNvSpPr/>
            <p:nvPr/>
          </p:nvSpPr>
          <p:spPr>
            <a:xfrm rot="5400000">
              <a:off x="6605428" y="11240169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0" name="二等辺三角形 9">
              <a:extLst>
                <a:ext uri="{FF2B5EF4-FFF2-40B4-BE49-F238E27FC236}">
                  <a16:creationId xmlns:a16="http://schemas.microsoft.com/office/drawing/2014/main" id="{A63E810D-AC45-405C-972C-6B6E23708DFA}"/>
                </a:ext>
              </a:extLst>
            </p:cNvPr>
            <p:cNvSpPr/>
            <p:nvPr/>
          </p:nvSpPr>
          <p:spPr>
            <a:xfrm rot="16200000" flipH="1">
              <a:off x="6845935" y="11240169"/>
              <a:ext cx="288437" cy="273207"/>
            </a:xfrm>
            <a:custGeom>
              <a:avLst/>
              <a:gdLst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0 w 288437"/>
                <a:gd name="connsiteY3" fmla="*/ 273207 h 273207"/>
                <a:gd name="connsiteX0" fmla="*/ 0 w 288437"/>
                <a:gd name="connsiteY0" fmla="*/ 273207 h 276224"/>
                <a:gd name="connsiteX1" fmla="*/ 144219 w 288437"/>
                <a:gd name="connsiteY1" fmla="*/ 0 h 276224"/>
                <a:gd name="connsiteX2" fmla="*/ 288437 w 288437"/>
                <a:gd name="connsiteY2" fmla="*/ 273207 h 276224"/>
                <a:gd name="connsiteX3" fmla="*/ 150326 w 288437"/>
                <a:gd name="connsiteY3" fmla="*/ 276224 h 276224"/>
                <a:gd name="connsiteX4" fmla="*/ 0 w 288437"/>
                <a:gd name="connsiteY4" fmla="*/ 273207 h 276224"/>
                <a:gd name="connsiteX0" fmla="*/ 0 w 288437"/>
                <a:gd name="connsiteY0" fmla="*/ 273207 h 273207"/>
                <a:gd name="connsiteX1" fmla="*/ 144219 w 288437"/>
                <a:gd name="connsiteY1" fmla="*/ 0 h 273207"/>
                <a:gd name="connsiteX2" fmla="*/ 288437 w 288437"/>
                <a:gd name="connsiteY2" fmla="*/ 273207 h 273207"/>
                <a:gd name="connsiteX3" fmla="*/ 140804 w 288437"/>
                <a:gd name="connsiteY3" fmla="*/ 250030 h 273207"/>
                <a:gd name="connsiteX4" fmla="*/ 0 w 288437"/>
                <a:gd name="connsiteY4" fmla="*/ 273207 h 2732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8437" h="273207">
                  <a:moveTo>
                    <a:pt x="0" y="273207"/>
                  </a:moveTo>
                  <a:lnTo>
                    <a:pt x="144219" y="0"/>
                  </a:lnTo>
                  <a:lnTo>
                    <a:pt x="288437" y="273207"/>
                  </a:lnTo>
                  <a:lnTo>
                    <a:pt x="140804" y="250030"/>
                  </a:lnTo>
                  <a:lnTo>
                    <a:pt x="0" y="27320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1" name="四角形: 角を丸くする 200">
              <a:extLst>
                <a:ext uri="{FF2B5EF4-FFF2-40B4-BE49-F238E27FC236}">
                  <a16:creationId xmlns:a16="http://schemas.microsoft.com/office/drawing/2014/main" id="{A7B8F091-CEF1-485D-9207-D521C88A1CA8}"/>
                </a:ext>
              </a:extLst>
            </p:cNvPr>
            <p:cNvSpPr/>
            <p:nvPr/>
          </p:nvSpPr>
          <p:spPr>
            <a:xfrm>
              <a:off x="6834409" y="11337636"/>
              <a:ext cx="61367" cy="93985"/>
            </a:xfrm>
            <a:prstGeom prst="round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2" name="フリーフォーム: 図形 201">
              <a:extLst>
                <a:ext uri="{FF2B5EF4-FFF2-40B4-BE49-F238E27FC236}">
                  <a16:creationId xmlns:a16="http://schemas.microsoft.com/office/drawing/2014/main" id="{A4AD0BC8-B57E-420E-9AB7-BDDA75E2D888}"/>
                </a:ext>
              </a:extLst>
            </p:cNvPr>
            <p:cNvSpPr/>
            <p:nvPr/>
          </p:nvSpPr>
          <p:spPr>
            <a:xfrm rot="20998633">
              <a:off x="7139570" y="1129886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3" name="フリーフォーム: 図形 202">
              <a:extLst>
                <a:ext uri="{FF2B5EF4-FFF2-40B4-BE49-F238E27FC236}">
                  <a16:creationId xmlns:a16="http://schemas.microsoft.com/office/drawing/2014/main" id="{6B806520-684F-49C3-8678-B49BE175A432}"/>
                </a:ext>
              </a:extLst>
            </p:cNvPr>
            <p:cNvSpPr/>
            <p:nvPr/>
          </p:nvSpPr>
          <p:spPr>
            <a:xfrm rot="18583423">
              <a:off x="7120245" y="1105859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4" name="フリーフォーム: 図形 203">
              <a:extLst>
                <a:ext uri="{FF2B5EF4-FFF2-40B4-BE49-F238E27FC236}">
                  <a16:creationId xmlns:a16="http://schemas.microsoft.com/office/drawing/2014/main" id="{3CC7305D-E0A8-4B94-80EE-881880F6718A}"/>
                </a:ext>
              </a:extLst>
            </p:cNvPr>
            <p:cNvSpPr/>
            <p:nvPr/>
          </p:nvSpPr>
          <p:spPr>
            <a:xfrm rot="17124560">
              <a:off x="7394723" y="10770908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5" name="フリーフォーム: 図形 204">
              <a:extLst>
                <a:ext uri="{FF2B5EF4-FFF2-40B4-BE49-F238E27FC236}">
                  <a16:creationId xmlns:a16="http://schemas.microsoft.com/office/drawing/2014/main" id="{7C5D1EA1-2A6B-4AF6-AC5C-10B8DB85726A}"/>
                </a:ext>
              </a:extLst>
            </p:cNvPr>
            <p:cNvSpPr/>
            <p:nvPr/>
          </p:nvSpPr>
          <p:spPr>
            <a:xfrm rot="19890445">
              <a:off x="7490047" y="10998042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6" name="フリーフォーム: 図形 205">
              <a:extLst>
                <a:ext uri="{FF2B5EF4-FFF2-40B4-BE49-F238E27FC236}">
                  <a16:creationId xmlns:a16="http://schemas.microsoft.com/office/drawing/2014/main" id="{F4A27BB8-6586-4D49-BCC2-2D2D17BD7DC8}"/>
                </a:ext>
              </a:extLst>
            </p:cNvPr>
            <p:cNvSpPr/>
            <p:nvPr/>
          </p:nvSpPr>
          <p:spPr>
            <a:xfrm rot="18556837">
              <a:off x="7687581" y="10623740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7" name="フリーフォーム: 図形 206">
              <a:extLst>
                <a:ext uri="{FF2B5EF4-FFF2-40B4-BE49-F238E27FC236}">
                  <a16:creationId xmlns:a16="http://schemas.microsoft.com/office/drawing/2014/main" id="{9F77DEE0-916A-4F4F-B9F4-8F4D335C32BE}"/>
                </a:ext>
              </a:extLst>
            </p:cNvPr>
            <p:cNvSpPr/>
            <p:nvPr/>
          </p:nvSpPr>
          <p:spPr>
            <a:xfrm rot="15106693">
              <a:off x="7483445" y="1045498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8" name="フリーフォーム: 図形 207">
              <a:extLst>
                <a:ext uri="{FF2B5EF4-FFF2-40B4-BE49-F238E27FC236}">
                  <a16:creationId xmlns:a16="http://schemas.microsoft.com/office/drawing/2014/main" id="{7BE2E703-1487-4CD5-B7BA-E9ED9949AD1F}"/>
                </a:ext>
              </a:extLst>
            </p:cNvPr>
            <p:cNvSpPr/>
            <p:nvPr/>
          </p:nvSpPr>
          <p:spPr>
            <a:xfrm rot="14303603">
              <a:off x="7446025" y="10130931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09" name="フリーフォーム: 図形 208">
              <a:extLst>
                <a:ext uri="{FF2B5EF4-FFF2-40B4-BE49-F238E27FC236}">
                  <a16:creationId xmlns:a16="http://schemas.microsoft.com/office/drawing/2014/main" id="{C2592A82-5B10-4743-BA75-F941370F9952}"/>
                </a:ext>
              </a:extLst>
            </p:cNvPr>
            <p:cNvSpPr/>
            <p:nvPr/>
          </p:nvSpPr>
          <p:spPr>
            <a:xfrm rot="17124467">
              <a:off x="7692318" y="10247987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0" name="フリーフォーム: 図形 209">
              <a:extLst>
                <a:ext uri="{FF2B5EF4-FFF2-40B4-BE49-F238E27FC236}">
                  <a16:creationId xmlns:a16="http://schemas.microsoft.com/office/drawing/2014/main" id="{D3C19636-6C08-429C-967A-BF5FB9ABFC84}"/>
                </a:ext>
              </a:extLst>
            </p:cNvPr>
            <p:cNvSpPr/>
            <p:nvPr/>
          </p:nvSpPr>
          <p:spPr>
            <a:xfrm rot="14150737">
              <a:off x="7379457" y="9752893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1" name="フリーフォーム: 図形 210">
              <a:extLst>
                <a:ext uri="{FF2B5EF4-FFF2-40B4-BE49-F238E27FC236}">
                  <a16:creationId xmlns:a16="http://schemas.microsoft.com/office/drawing/2014/main" id="{918F9962-88B0-4F6A-B135-45749DA1B89F}"/>
                </a:ext>
              </a:extLst>
            </p:cNvPr>
            <p:cNvSpPr/>
            <p:nvPr/>
          </p:nvSpPr>
          <p:spPr>
            <a:xfrm rot="15654360">
              <a:off x="7550907" y="9943394"/>
              <a:ext cx="564452" cy="182527"/>
            </a:xfrm>
            <a:custGeom>
              <a:avLst/>
              <a:gdLst>
                <a:gd name="connsiteX0" fmla="*/ 282226 w 564452"/>
                <a:gd name="connsiteY0" fmla="*/ 75204 h 182527"/>
                <a:gd name="connsiteX1" fmla="*/ 45513 w 564452"/>
                <a:gd name="connsiteY1" fmla="*/ 89915 h 182527"/>
                <a:gd name="connsiteX2" fmla="*/ 38100 w 564452"/>
                <a:gd name="connsiteY2" fmla="*/ 91263 h 182527"/>
                <a:gd name="connsiteX3" fmla="*/ 45513 w 564452"/>
                <a:gd name="connsiteY3" fmla="*/ 92611 h 182527"/>
                <a:gd name="connsiteX4" fmla="*/ 282226 w 564452"/>
                <a:gd name="connsiteY4" fmla="*/ 107322 h 182527"/>
                <a:gd name="connsiteX5" fmla="*/ 518940 w 564452"/>
                <a:gd name="connsiteY5" fmla="*/ 92611 h 182527"/>
                <a:gd name="connsiteX6" fmla="*/ 526352 w 564452"/>
                <a:gd name="connsiteY6" fmla="*/ 91263 h 182527"/>
                <a:gd name="connsiteX7" fmla="*/ 518940 w 564452"/>
                <a:gd name="connsiteY7" fmla="*/ 89915 h 182527"/>
                <a:gd name="connsiteX8" fmla="*/ 282226 w 564452"/>
                <a:gd name="connsiteY8" fmla="*/ 75204 h 182527"/>
                <a:gd name="connsiteX9" fmla="*/ 282226 w 564452"/>
                <a:gd name="connsiteY9" fmla="*/ 0 h 182527"/>
                <a:gd name="connsiteX10" fmla="*/ 555883 w 564452"/>
                <a:gd name="connsiteY10" fmla="*/ 83604 h 182527"/>
                <a:gd name="connsiteX11" fmla="*/ 564452 w 564452"/>
                <a:gd name="connsiteY11" fmla="*/ 91264 h 182527"/>
                <a:gd name="connsiteX12" fmla="*/ 555883 w 564452"/>
                <a:gd name="connsiteY12" fmla="*/ 98924 h 182527"/>
                <a:gd name="connsiteX13" fmla="*/ 282226 w 564452"/>
                <a:gd name="connsiteY13" fmla="*/ 182527 h 182527"/>
                <a:gd name="connsiteX14" fmla="*/ 8569 w 564452"/>
                <a:gd name="connsiteY14" fmla="*/ 98924 h 182527"/>
                <a:gd name="connsiteX15" fmla="*/ 0 w 564452"/>
                <a:gd name="connsiteY15" fmla="*/ 91264 h 182527"/>
                <a:gd name="connsiteX16" fmla="*/ 8569 w 564452"/>
                <a:gd name="connsiteY16" fmla="*/ 83604 h 182527"/>
                <a:gd name="connsiteX17" fmla="*/ 282226 w 564452"/>
                <a:gd name="connsiteY17" fmla="*/ 0 h 1825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564452" h="182527">
                  <a:moveTo>
                    <a:pt x="282226" y="75204"/>
                  </a:moveTo>
                  <a:cubicBezTo>
                    <a:pt x="189784" y="75204"/>
                    <a:pt x="106093" y="80826"/>
                    <a:pt x="45513" y="89915"/>
                  </a:cubicBezTo>
                  <a:lnTo>
                    <a:pt x="38100" y="91263"/>
                  </a:lnTo>
                  <a:lnTo>
                    <a:pt x="45513" y="92611"/>
                  </a:lnTo>
                  <a:cubicBezTo>
                    <a:pt x="106093" y="101700"/>
                    <a:pt x="189784" y="107322"/>
                    <a:pt x="282226" y="107322"/>
                  </a:cubicBezTo>
                  <a:cubicBezTo>
                    <a:pt x="374669" y="107322"/>
                    <a:pt x="458360" y="101700"/>
                    <a:pt x="518940" y="92611"/>
                  </a:cubicBezTo>
                  <a:lnTo>
                    <a:pt x="526352" y="91263"/>
                  </a:lnTo>
                  <a:lnTo>
                    <a:pt x="518940" y="89915"/>
                  </a:lnTo>
                  <a:cubicBezTo>
                    <a:pt x="458360" y="80826"/>
                    <a:pt x="374669" y="75204"/>
                    <a:pt x="282226" y="75204"/>
                  </a:cubicBezTo>
                  <a:close/>
                  <a:moveTo>
                    <a:pt x="282226" y="0"/>
                  </a:moveTo>
                  <a:cubicBezTo>
                    <a:pt x="389096" y="0"/>
                    <a:pt x="485848" y="31949"/>
                    <a:pt x="555883" y="83604"/>
                  </a:cubicBezTo>
                  <a:lnTo>
                    <a:pt x="564452" y="91264"/>
                  </a:lnTo>
                  <a:lnTo>
                    <a:pt x="555883" y="98924"/>
                  </a:lnTo>
                  <a:cubicBezTo>
                    <a:pt x="485848" y="150578"/>
                    <a:pt x="389096" y="182527"/>
                    <a:pt x="282226" y="182527"/>
                  </a:cubicBezTo>
                  <a:cubicBezTo>
                    <a:pt x="175357" y="182527"/>
                    <a:pt x="78604" y="150578"/>
                    <a:pt x="8569" y="98924"/>
                  </a:cubicBezTo>
                  <a:lnTo>
                    <a:pt x="0" y="91264"/>
                  </a:lnTo>
                  <a:lnTo>
                    <a:pt x="8569" y="83604"/>
                  </a:lnTo>
                  <a:cubicBezTo>
                    <a:pt x="78604" y="31949"/>
                    <a:pt x="175357" y="0"/>
                    <a:pt x="282226" y="0"/>
                  </a:cubicBez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  <p:grpSp>
        <p:nvGrpSpPr>
          <p:cNvPr id="212" name="グループ化 211">
            <a:extLst>
              <a:ext uri="{FF2B5EF4-FFF2-40B4-BE49-F238E27FC236}">
                <a16:creationId xmlns:a16="http://schemas.microsoft.com/office/drawing/2014/main" id="{7B34054F-DD06-41F3-96CA-EDF8593C4CEB}"/>
              </a:ext>
            </a:extLst>
          </p:cNvPr>
          <p:cNvGrpSpPr/>
          <p:nvPr/>
        </p:nvGrpSpPr>
        <p:grpSpPr>
          <a:xfrm>
            <a:off x="6566940" y="3734735"/>
            <a:ext cx="2681621" cy="2681619"/>
            <a:chOff x="1397342" y="8791972"/>
            <a:chExt cx="3193708" cy="3193706"/>
          </a:xfrm>
        </p:grpSpPr>
        <p:sp>
          <p:nvSpPr>
            <p:cNvPr id="213" name="楕円 212">
              <a:extLst>
                <a:ext uri="{FF2B5EF4-FFF2-40B4-BE49-F238E27FC236}">
                  <a16:creationId xmlns:a16="http://schemas.microsoft.com/office/drawing/2014/main" id="{18E80EA5-0389-449E-A683-933AE35D327A}"/>
                </a:ext>
              </a:extLst>
            </p:cNvPr>
            <p:cNvSpPr/>
            <p:nvPr/>
          </p:nvSpPr>
          <p:spPr bwMode="auto">
            <a:xfrm>
              <a:off x="1522741" y="8917370"/>
              <a:ext cx="2942910" cy="2942910"/>
            </a:xfrm>
            <a:prstGeom prst="ellipse">
              <a:avLst/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  <a:ex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4" name="円: 塗りつぶしなし 213">
              <a:extLst>
                <a:ext uri="{FF2B5EF4-FFF2-40B4-BE49-F238E27FC236}">
                  <a16:creationId xmlns:a16="http://schemas.microsoft.com/office/drawing/2014/main" id="{F3C39BC0-EE52-4600-B41D-65EA439D80E9}"/>
                </a:ext>
              </a:extLst>
            </p:cNvPr>
            <p:cNvSpPr/>
            <p:nvPr/>
          </p:nvSpPr>
          <p:spPr>
            <a:xfrm>
              <a:off x="1460842" y="8855472"/>
              <a:ext cx="3066708" cy="3066706"/>
            </a:xfrm>
            <a:prstGeom prst="donut">
              <a:avLst>
                <a:gd name="adj" fmla="val 2744"/>
              </a:avLst>
            </a:prstGeom>
            <a:gradFill>
              <a:gsLst>
                <a:gs pos="25000">
                  <a:srgbClr val="993300"/>
                </a:gs>
                <a:gs pos="85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5" name="円: 塗りつぶしなし 214">
              <a:extLst>
                <a:ext uri="{FF2B5EF4-FFF2-40B4-BE49-F238E27FC236}">
                  <a16:creationId xmlns:a16="http://schemas.microsoft.com/office/drawing/2014/main" id="{8AC27CB6-6C24-4100-859E-050A42C4A5E3}"/>
                </a:ext>
              </a:extLst>
            </p:cNvPr>
            <p:cNvSpPr/>
            <p:nvPr/>
          </p:nvSpPr>
          <p:spPr>
            <a:xfrm>
              <a:off x="1397342" y="8791972"/>
              <a:ext cx="3193708" cy="3193706"/>
            </a:xfrm>
            <a:prstGeom prst="donut">
              <a:avLst>
                <a:gd name="adj" fmla="val 2744"/>
              </a:avLst>
            </a:prstGeom>
            <a:gradFill>
              <a:gsLst>
                <a:gs pos="52000">
                  <a:srgbClr val="F79646">
                    <a:lumMod val="75000"/>
                  </a:srgbClr>
                </a:gs>
                <a:gs pos="100000">
                  <a:srgbClr val="F79646">
                    <a:lumMod val="50000"/>
                  </a:srgbClr>
                </a:gs>
              </a:gsLst>
              <a:lin ang="2700000" scaled="1"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6" name="フリーフォーム: 図形 215">
              <a:extLst>
                <a:ext uri="{FF2B5EF4-FFF2-40B4-BE49-F238E27FC236}">
                  <a16:creationId xmlns:a16="http://schemas.microsoft.com/office/drawing/2014/main" id="{EF67460A-FAA9-491B-BE3E-7D648321824F}"/>
                </a:ext>
              </a:extLst>
            </p:cNvPr>
            <p:cNvSpPr/>
            <p:nvPr/>
          </p:nvSpPr>
          <p:spPr>
            <a:xfrm rot="19008110">
              <a:off x="2033393" y="9538139"/>
              <a:ext cx="356654" cy="256036"/>
            </a:xfrm>
            <a:custGeom>
              <a:avLst/>
              <a:gdLst>
                <a:gd name="connsiteX0" fmla="*/ 153715 w 792088"/>
                <a:gd name="connsiteY0" fmla="*/ 390525 h 648072"/>
                <a:gd name="connsiteX1" fmla="*/ 153715 w 792088"/>
                <a:gd name="connsiteY1" fmla="*/ 520586 h 648072"/>
                <a:gd name="connsiteX2" fmla="*/ 638373 w 792088"/>
                <a:gd name="connsiteY2" fmla="*/ 520586 h 648072"/>
                <a:gd name="connsiteX3" fmla="*/ 638373 w 792088"/>
                <a:gd name="connsiteY3" fmla="*/ 390525 h 648072"/>
                <a:gd name="connsiteX4" fmla="*/ 153715 w 792088"/>
                <a:gd name="connsiteY4" fmla="*/ 130175 h 648072"/>
                <a:gd name="connsiteX5" fmla="*/ 153715 w 792088"/>
                <a:gd name="connsiteY5" fmla="*/ 260236 h 648072"/>
                <a:gd name="connsiteX6" fmla="*/ 638373 w 792088"/>
                <a:gd name="connsiteY6" fmla="*/ 260236 h 648072"/>
                <a:gd name="connsiteX7" fmla="*/ 638373 w 792088"/>
                <a:gd name="connsiteY7" fmla="*/ 130175 h 648072"/>
                <a:gd name="connsiteX8" fmla="*/ 0 w 792088"/>
                <a:gd name="connsiteY8" fmla="*/ 0 h 648072"/>
                <a:gd name="connsiteX9" fmla="*/ 792088 w 792088"/>
                <a:gd name="connsiteY9" fmla="*/ 0 h 648072"/>
                <a:gd name="connsiteX10" fmla="*/ 792088 w 792088"/>
                <a:gd name="connsiteY10" fmla="*/ 648072 h 648072"/>
                <a:gd name="connsiteX11" fmla="*/ 0 w 792088"/>
                <a:gd name="connsiteY11" fmla="*/ 648072 h 6480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792088" h="648072">
                  <a:moveTo>
                    <a:pt x="153715" y="390525"/>
                  </a:moveTo>
                  <a:lnTo>
                    <a:pt x="153715" y="520586"/>
                  </a:lnTo>
                  <a:lnTo>
                    <a:pt x="638373" y="520586"/>
                  </a:lnTo>
                  <a:lnTo>
                    <a:pt x="638373" y="390525"/>
                  </a:lnTo>
                  <a:close/>
                  <a:moveTo>
                    <a:pt x="153715" y="130175"/>
                  </a:moveTo>
                  <a:lnTo>
                    <a:pt x="153715" y="260236"/>
                  </a:lnTo>
                  <a:lnTo>
                    <a:pt x="638373" y="260236"/>
                  </a:lnTo>
                  <a:lnTo>
                    <a:pt x="638373" y="130175"/>
                  </a:lnTo>
                  <a:close/>
                  <a:moveTo>
                    <a:pt x="0" y="0"/>
                  </a:moveTo>
                  <a:lnTo>
                    <a:pt x="792088" y="0"/>
                  </a:lnTo>
                  <a:lnTo>
                    <a:pt x="792088" y="648072"/>
                  </a:lnTo>
                  <a:lnTo>
                    <a:pt x="0" y="648072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7" name="フリーフォーム: 図形 216">
              <a:extLst>
                <a:ext uri="{FF2B5EF4-FFF2-40B4-BE49-F238E27FC236}">
                  <a16:creationId xmlns:a16="http://schemas.microsoft.com/office/drawing/2014/main" id="{1444CFF4-6A6A-4D11-9326-C094EF8DC684}"/>
                </a:ext>
              </a:extLst>
            </p:cNvPr>
            <p:cNvSpPr/>
            <p:nvPr/>
          </p:nvSpPr>
          <p:spPr>
            <a:xfrm>
              <a:off x="2767705" y="9226969"/>
              <a:ext cx="411914" cy="288022"/>
            </a:xfrm>
            <a:custGeom>
              <a:avLst/>
              <a:gdLst>
                <a:gd name="connsiteX0" fmla="*/ 398649 w 937346"/>
                <a:gd name="connsiteY0" fmla="*/ 0 h 729035"/>
                <a:gd name="connsiteX1" fmla="*/ 538696 w 937346"/>
                <a:gd name="connsiteY1" fmla="*/ 0 h 729035"/>
                <a:gd name="connsiteX2" fmla="*/ 538696 w 937346"/>
                <a:gd name="connsiteY2" fmla="*/ 138113 h 729035"/>
                <a:gd name="connsiteX3" fmla="*/ 895151 w 937346"/>
                <a:gd name="connsiteY3" fmla="*/ 138113 h 729035"/>
                <a:gd name="connsiteX4" fmla="*/ 895151 w 937346"/>
                <a:gd name="connsiteY4" fmla="*/ 268174 h 729035"/>
                <a:gd name="connsiteX5" fmla="*/ 640278 w 937346"/>
                <a:gd name="connsiteY5" fmla="*/ 268174 h 729035"/>
                <a:gd name="connsiteX6" fmla="*/ 937346 w 937346"/>
                <a:gd name="connsiteY6" fmla="*/ 565242 h 729035"/>
                <a:gd name="connsiteX7" fmla="*/ 845379 w 937346"/>
                <a:gd name="connsiteY7" fmla="*/ 657209 h 729035"/>
                <a:gd name="connsiteX8" fmla="*/ 538696 w 937346"/>
                <a:gd name="connsiteY8" fmla="*/ 350526 h 729035"/>
                <a:gd name="connsiteX9" fmla="*/ 538696 w 937346"/>
                <a:gd name="connsiteY9" fmla="*/ 523875 h 729035"/>
                <a:gd name="connsiteX10" fmla="*/ 647501 w 937346"/>
                <a:gd name="connsiteY10" fmla="*/ 523875 h 729035"/>
                <a:gd name="connsiteX11" fmla="*/ 647501 w 937346"/>
                <a:gd name="connsiteY11" fmla="*/ 653936 h 729035"/>
                <a:gd name="connsiteX12" fmla="*/ 538696 w 937346"/>
                <a:gd name="connsiteY12" fmla="*/ 653936 h 729035"/>
                <a:gd name="connsiteX13" fmla="*/ 538696 w 937346"/>
                <a:gd name="connsiteY13" fmla="*/ 729035 h 729035"/>
                <a:gd name="connsiteX14" fmla="*/ 398649 w 937346"/>
                <a:gd name="connsiteY14" fmla="*/ 729035 h 729035"/>
                <a:gd name="connsiteX15" fmla="*/ 398649 w 937346"/>
                <a:gd name="connsiteY15" fmla="*/ 653936 h 729035"/>
                <a:gd name="connsiteX16" fmla="*/ 289843 w 937346"/>
                <a:gd name="connsiteY16" fmla="*/ 653936 h 729035"/>
                <a:gd name="connsiteX17" fmla="*/ 289843 w 937346"/>
                <a:gd name="connsiteY17" fmla="*/ 523875 h 729035"/>
                <a:gd name="connsiteX18" fmla="*/ 398649 w 937346"/>
                <a:gd name="connsiteY18" fmla="*/ 523875 h 729035"/>
                <a:gd name="connsiteX19" fmla="*/ 398649 w 937346"/>
                <a:gd name="connsiteY19" fmla="*/ 350527 h 729035"/>
                <a:gd name="connsiteX20" fmla="*/ 91967 w 937346"/>
                <a:gd name="connsiteY20" fmla="*/ 657209 h 729035"/>
                <a:gd name="connsiteX21" fmla="*/ 0 w 937346"/>
                <a:gd name="connsiteY21" fmla="*/ 565242 h 729035"/>
                <a:gd name="connsiteX22" fmla="*/ 297068 w 937346"/>
                <a:gd name="connsiteY22" fmla="*/ 268174 h 729035"/>
                <a:gd name="connsiteX23" fmla="*/ 42193 w 937346"/>
                <a:gd name="connsiteY23" fmla="*/ 268174 h 729035"/>
                <a:gd name="connsiteX24" fmla="*/ 42193 w 937346"/>
                <a:gd name="connsiteY24" fmla="*/ 138113 h 729035"/>
                <a:gd name="connsiteX25" fmla="*/ 398649 w 937346"/>
                <a:gd name="connsiteY25" fmla="*/ 138113 h 729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937346" h="729035">
                  <a:moveTo>
                    <a:pt x="398649" y="0"/>
                  </a:moveTo>
                  <a:lnTo>
                    <a:pt x="538696" y="0"/>
                  </a:lnTo>
                  <a:lnTo>
                    <a:pt x="538696" y="138113"/>
                  </a:lnTo>
                  <a:lnTo>
                    <a:pt x="895151" y="138113"/>
                  </a:lnTo>
                  <a:lnTo>
                    <a:pt x="895151" y="268174"/>
                  </a:lnTo>
                  <a:lnTo>
                    <a:pt x="640278" y="268174"/>
                  </a:lnTo>
                  <a:lnTo>
                    <a:pt x="937346" y="565242"/>
                  </a:lnTo>
                  <a:lnTo>
                    <a:pt x="845379" y="657209"/>
                  </a:lnTo>
                  <a:lnTo>
                    <a:pt x="538696" y="350526"/>
                  </a:lnTo>
                  <a:lnTo>
                    <a:pt x="538696" y="523875"/>
                  </a:lnTo>
                  <a:lnTo>
                    <a:pt x="647501" y="523875"/>
                  </a:lnTo>
                  <a:lnTo>
                    <a:pt x="647501" y="653936"/>
                  </a:lnTo>
                  <a:lnTo>
                    <a:pt x="538696" y="653936"/>
                  </a:lnTo>
                  <a:lnTo>
                    <a:pt x="538696" y="729035"/>
                  </a:lnTo>
                  <a:lnTo>
                    <a:pt x="398649" y="729035"/>
                  </a:lnTo>
                  <a:lnTo>
                    <a:pt x="398649" y="653936"/>
                  </a:lnTo>
                  <a:lnTo>
                    <a:pt x="289843" y="653936"/>
                  </a:lnTo>
                  <a:lnTo>
                    <a:pt x="289843" y="523875"/>
                  </a:lnTo>
                  <a:lnTo>
                    <a:pt x="398649" y="523875"/>
                  </a:lnTo>
                  <a:lnTo>
                    <a:pt x="398649" y="350527"/>
                  </a:lnTo>
                  <a:lnTo>
                    <a:pt x="91967" y="657209"/>
                  </a:lnTo>
                  <a:lnTo>
                    <a:pt x="0" y="565242"/>
                  </a:lnTo>
                  <a:lnTo>
                    <a:pt x="297068" y="268174"/>
                  </a:lnTo>
                  <a:lnTo>
                    <a:pt x="42193" y="268174"/>
                  </a:lnTo>
                  <a:lnTo>
                    <a:pt x="42193" y="138113"/>
                  </a:lnTo>
                  <a:lnTo>
                    <a:pt x="398649" y="138113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8" name="フリーフォーム: 図形 217">
              <a:extLst>
                <a:ext uri="{FF2B5EF4-FFF2-40B4-BE49-F238E27FC236}">
                  <a16:creationId xmlns:a16="http://schemas.microsoft.com/office/drawing/2014/main" id="{60AA53B8-8EA7-4A49-BC07-18C8E98D5D75}"/>
                </a:ext>
              </a:extLst>
            </p:cNvPr>
            <p:cNvSpPr/>
            <p:nvPr/>
          </p:nvSpPr>
          <p:spPr>
            <a:xfrm rot="2739823">
              <a:off x="3508285" y="9514194"/>
              <a:ext cx="373711" cy="280172"/>
            </a:xfrm>
            <a:custGeom>
              <a:avLst/>
              <a:gdLst>
                <a:gd name="connsiteX0" fmla="*/ 596428 w 852016"/>
                <a:gd name="connsiteY0" fmla="*/ 292844 h 709166"/>
                <a:gd name="connsiteX1" fmla="*/ 679771 w 852016"/>
                <a:gd name="connsiteY1" fmla="*/ 292844 h 709166"/>
                <a:gd name="connsiteX2" fmla="*/ 679771 w 852016"/>
                <a:gd name="connsiteY2" fmla="*/ 417130 h 709166"/>
                <a:gd name="connsiteX3" fmla="*/ 596428 w 852016"/>
                <a:gd name="connsiteY3" fmla="*/ 417130 h 709166"/>
                <a:gd name="connsiteX4" fmla="*/ 176858 w 852016"/>
                <a:gd name="connsiteY4" fmla="*/ 161146 h 709166"/>
                <a:gd name="connsiteX5" fmla="*/ 667866 w 852016"/>
                <a:gd name="connsiteY5" fmla="*/ 161146 h 709166"/>
                <a:gd name="connsiteX6" fmla="*/ 667866 w 852016"/>
                <a:gd name="connsiteY6" fmla="*/ 255935 h 709166"/>
                <a:gd name="connsiteX7" fmla="*/ 472604 w 852016"/>
                <a:gd name="connsiteY7" fmla="*/ 255935 h 709166"/>
                <a:gd name="connsiteX8" fmla="*/ 472604 w 852016"/>
                <a:gd name="connsiteY8" fmla="*/ 307593 h 709166"/>
                <a:gd name="connsiteX9" fmla="*/ 560710 w 852016"/>
                <a:gd name="connsiteY9" fmla="*/ 307593 h 709166"/>
                <a:gd name="connsiteX10" fmla="*/ 560710 w 852016"/>
                <a:gd name="connsiteY10" fmla="*/ 402382 h 709166"/>
                <a:gd name="connsiteX11" fmla="*/ 472604 w 852016"/>
                <a:gd name="connsiteY11" fmla="*/ 402382 h 709166"/>
                <a:gd name="connsiteX12" fmla="*/ 472604 w 852016"/>
                <a:gd name="connsiteY12" fmla="*/ 454040 h 709166"/>
                <a:gd name="connsiteX13" fmla="*/ 667866 w 852016"/>
                <a:gd name="connsiteY13" fmla="*/ 454040 h 709166"/>
                <a:gd name="connsiteX14" fmla="*/ 667866 w 852016"/>
                <a:gd name="connsiteY14" fmla="*/ 548829 h 709166"/>
                <a:gd name="connsiteX15" fmla="*/ 176858 w 852016"/>
                <a:gd name="connsiteY15" fmla="*/ 548829 h 709166"/>
                <a:gd name="connsiteX16" fmla="*/ 176858 w 852016"/>
                <a:gd name="connsiteY16" fmla="*/ 454040 h 709166"/>
                <a:gd name="connsiteX17" fmla="*/ 372120 w 852016"/>
                <a:gd name="connsiteY17" fmla="*/ 454040 h 709166"/>
                <a:gd name="connsiteX18" fmla="*/ 372120 w 852016"/>
                <a:gd name="connsiteY18" fmla="*/ 402382 h 709166"/>
                <a:gd name="connsiteX19" fmla="*/ 212577 w 852016"/>
                <a:gd name="connsiteY19" fmla="*/ 402382 h 709166"/>
                <a:gd name="connsiteX20" fmla="*/ 212577 w 852016"/>
                <a:gd name="connsiteY20" fmla="*/ 307593 h 709166"/>
                <a:gd name="connsiteX21" fmla="*/ 372120 w 852016"/>
                <a:gd name="connsiteY21" fmla="*/ 307593 h 709166"/>
                <a:gd name="connsiteX22" fmla="*/ 372120 w 852016"/>
                <a:gd name="connsiteY22" fmla="*/ 255935 h 709166"/>
                <a:gd name="connsiteX23" fmla="*/ 176858 w 852016"/>
                <a:gd name="connsiteY23" fmla="*/ 255935 h 709166"/>
                <a:gd name="connsiteX24" fmla="*/ 114842 w 852016"/>
                <a:gd name="connsiteY24" fmla="*/ 114842 h 709166"/>
                <a:gd name="connsiteX25" fmla="*/ 114842 w 852016"/>
                <a:gd name="connsiteY25" fmla="*/ 594324 h 709166"/>
                <a:gd name="connsiteX26" fmla="*/ 737174 w 852016"/>
                <a:gd name="connsiteY26" fmla="*/ 594324 h 709166"/>
                <a:gd name="connsiteX27" fmla="*/ 737174 w 852016"/>
                <a:gd name="connsiteY27" fmla="*/ 114842 h 709166"/>
                <a:gd name="connsiteX28" fmla="*/ 0 w 852016"/>
                <a:gd name="connsiteY28" fmla="*/ 0 h 709166"/>
                <a:gd name="connsiteX29" fmla="*/ 852016 w 852016"/>
                <a:gd name="connsiteY29" fmla="*/ 0 h 709166"/>
                <a:gd name="connsiteX30" fmla="*/ 852016 w 852016"/>
                <a:gd name="connsiteY30" fmla="*/ 709166 h 709166"/>
                <a:gd name="connsiteX31" fmla="*/ 0 w 852016"/>
                <a:gd name="connsiteY31" fmla="*/ 709166 h 70916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852016" h="709166">
                  <a:moveTo>
                    <a:pt x="596428" y="292844"/>
                  </a:moveTo>
                  <a:lnTo>
                    <a:pt x="679771" y="292844"/>
                  </a:lnTo>
                  <a:lnTo>
                    <a:pt x="679771" y="417130"/>
                  </a:lnTo>
                  <a:lnTo>
                    <a:pt x="596428" y="417130"/>
                  </a:lnTo>
                  <a:close/>
                  <a:moveTo>
                    <a:pt x="176858" y="161146"/>
                  </a:moveTo>
                  <a:lnTo>
                    <a:pt x="667866" y="161146"/>
                  </a:lnTo>
                  <a:lnTo>
                    <a:pt x="667866" y="255935"/>
                  </a:lnTo>
                  <a:lnTo>
                    <a:pt x="472604" y="255935"/>
                  </a:lnTo>
                  <a:lnTo>
                    <a:pt x="472604" y="307593"/>
                  </a:lnTo>
                  <a:lnTo>
                    <a:pt x="560710" y="307593"/>
                  </a:lnTo>
                  <a:lnTo>
                    <a:pt x="560710" y="402382"/>
                  </a:lnTo>
                  <a:lnTo>
                    <a:pt x="472604" y="402382"/>
                  </a:lnTo>
                  <a:lnTo>
                    <a:pt x="472604" y="454040"/>
                  </a:lnTo>
                  <a:lnTo>
                    <a:pt x="667866" y="454040"/>
                  </a:lnTo>
                  <a:lnTo>
                    <a:pt x="667866" y="548829"/>
                  </a:lnTo>
                  <a:lnTo>
                    <a:pt x="176858" y="548829"/>
                  </a:lnTo>
                  <a:lnTo>
                    <a:pt x="176858" y="454040"/>
                  </a:lnTo>
                  <a:lnTo>
                    <a:pt x="372120" y="454040"/>
                  </a:lnTo>
                  <a:lnTo>
                    <a:pt x="372120" y="402382"/>
                  </a:lnTo>
                  <a:lnTo>
                    <a:pt x="212577" y="402382"/>
                  </a:lnTo>
                  <a:lnTo>
                    <a:pt x="212577" y="307593"/>
                  </a:lnTo>
                  <a:lnTo>
                    <a:pt x="372120" y="307593"/>
                  </a:lnTo>
                  <a:lnTo>
                    <a:pt x="372120" y="255935"/>
                  </a:lnTo>
                  <a:lnTo>
                    <a:pt x="176858" y="255935"/>
                  </a:lnTo>
                  <a:close/>
                  <a:moveTo>
                    <a:pt x="114842" y="114842"/>
                  </a:moveTo>
                  <a:lnTo>
                    <a:pt x="114842" y="594324"/>
                  </a:lnTo>
                  <a:lnTo>
                    <a:pt x="737174" y="594324"/>
                  </a:lnTo>
                  <a:lnTo>
                    <a:pt x="737174" y="114842"/>
                  </a:lnTo>
                  <a:close/>
                  <a:moveTo>
                    <a:pt x="0" y="0"/>
                  </a:moveTo>
                  <a:lnTo>
                    <a:pt x="852016" y="0"/>
                  </a:lnTo>
                  <a:lnTo>
                    <a:pt x="852016" y="709166"/>
                  </a:lnTo>
                  <a:lnTo>
                    <a:pt x="0" y="70916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19" name="フリーフォーム: 図形 218">
              <a:extLst>
                <a:ext uri="{FF2B5EF4-FFF2-40B4-BE49-F238E27FC236}">
                  <a16:creationId xmlns:a16="http://schemas.microsoft.com/office/drawing/2014/main" id="{CF2C783D-2B3D-4BDF-B125-22AFB46ABA0F}"/>
                </a:ext>
              </a:extLst>
            </p:cNvPr>
            <p:cNvSpPr/>
            <p:nvPr/>
          </p:nvSpPr>
          <p:spPr>
            <a:xfrm rot="1917501">
              <a:off x="2197897" y="11132775"/>
              <a:ext cx="462905" cy="383208"/>
            </a:xfrm>
            <a:custGeom>
              <a:avLst/>
              <a:gdLst>
                <a:gd name="connsiteX0" fmla="*/ 195263 w 462905"/>
                <a:gd name="connsiteY0" fmla="*/ 0 h 383208"/>
                <a:gd name="connsiteX1" fmla="*/ 260500 w 462905"/>
                <a:gd name="connsiteY1" fmla="*/ 0 h 383208"/>
                <a:gd name="connsiteX2" fmla="*/ 260500 w 462905"/>
                <a:gd name="connsiteY2" fmla="*/ 131466 h 383208"/>
                <a:gd name="connsiteX3" fmla="*/ 462905 w 462905"/>
                <a:gd name="connsiteY3" fmla="*/ 131466 h 383208"/>
                <a:gd name="connsiteX4" fmla="*/ 462905 w 462905"/>
                <a:gd name="connsiteY4" fmla="*/ 200203 h 383208"/>
                <a:gd name="connsiteX5" fmla="*/ 260500 w 462905"/>
                <a:gd name="connsiteY5" fmla="*/ 200203 h 383208"/>
                <a:gd name="connsiteX6" fmla="*/ 260500 w 462905"/>
                <a:gd name="connsiteY6" fmla="*/ 383208 h 383208"/>
                <a:gd name="connsiteX7" fmla="*/ 195263 w 462905"/>
                <a:gd name="connsiteY7" fmla="*/ 383208 h 383208"/>
                <a:gd name="connsiteX8" fmla="*/ 195263 w 462905"/>
                <a:gd name="connsiteY8" fmla="*/ 200203 h 383208"/>
                <a:gd name="connsiteX9" fmla="*/ 0 w 462905"/>
                <a:gd name="connsiteY9" fmla="*/ 200203 h 383208"/>
                <a:gd name="connsiteX10" fmla="*/ 0 w 462905"/>
                <a:gd name="connsiteY10" fmla="*/ 131466 h 383208"/>
                <a:gd name="connsiteX11" fmla="*/ 195263 w 462905"/>
                <a:gd name="connsiteY11" fmla="*/ 131466 h 3832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62905" h="383208">
                  <a:moveTo>
                    <a:pt x="195263" y="0"/>
                  </a:moveTo>
                  <a:lnTo>
                    <a:pt x="260500" y="0"/>
                  </a:lnTo>
                  <a:lnTo>
                    <a:pt x="260500" y="131466"/>
                  </a:lnTo>
                  <a:lnTo>
                    <a:pt x="462905" y="131466"/>
                  </a:lnTo>
                  <a:lnTo>
                    <a:pt x="462905" y="200203"/>
                  </a:lnTo>
                  <a:lnTo>
                    <a:pt x="260500" y="200203"/>
                  </a:lnTo>
                  <a:lnTo>
                    <a:pt x="260500" y="383208"/>
                  </a:lnTo>
                  <a:lnTo>
                    <a:pt x="195263" y="383208"/>
                  </a:lnTo>
                  <a:lnTo>
                    <a:pt x="195263" y="200203"/>
                  </a:lnTo>
                  <a:lnTo>
                    <a:pt x="0" y="200203"/>
                  </a:lnTo>
                  <a:lnTo>
                    <a:pt x="0" y="131466"/>
                  </a:lnTo>
                  <a:lnTo>
                    <a:pt x="195263" y="131466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0" name="フリーフォーム: 図形 219">
              <a:extLst>
                <a:ext uri="{FF2B5EF4-FFF2-40B4-BE49-F238E27FC236}">
                  <a16:creationId xmlns:a16="http://schemas.microsoft.com/office/drawing/2014/main" id="{042C4085-0E1A-4A93-8BC4-1F42ECABA7B4}"/>
                </a:ext>
              </a:extLst>
            </p:cNvPr>
            <p:cNvSpPr/>
            <p:nvPr/>
          </p:nvSpPr>
          <p:spPr>
            <a:xfrm rot="19705275">
              <a:off x="3260236" y="11192770"/>
              <a:ext cx="462905" cy="266203"/>
            </a:xfrm>
            <a:custGeom>
              <a:avLst/>
              <a:gdLst>
                <a:gd name="connsiteX0" fmla="*/ 268833 w 462905"/>
                <a:gd name="connsiteY0" fmla="*/ 68737 h 266203"/>
                <a:gd name="connsiteX1" fmla="*/ 268833 w 462905"/>
                <a:gd name="connsiteY1" fmla="*/ 121444 h 266203"/>
                <a:gd name="connsiteX2" fmla="*/ 388143 w 462905"/>
                <a:gd name="connsiteY2" fmla="*/ 121444 h 266203"/>
                <a:gd name="connsiteX3" fmla="*/ 388143 w 462905"/>
                <a:gd name="connsiteY3" fmla="*/ 68737 h 266203"/>
                <a:gd name="connsiteX4" fmla="*/ 74763 w 462905"/>
                <a:gd name="connsiteY4" fmla="*/ 68737 h 266203"/>
                <a:gd name="connsiteX5" fmla="*/ 74763 w 462905"/>
                <a:gd name="connsiteY5" fmla="*/ 121444 h 266203"/>
                <a:gd name="connsiteX6" fmla="*/ 194071 w 462905"/>
                <a:gd name="connsiteY6" fmla="*/ 121444 h 266203"/>
                <a:gd name="connsiteX7" fmla="*/ 194071 w 462905"/>
                <a:gd name="connsiteY7" fmla="*/ 68737 h 266203"/>
                <a:gd name="connsiteX8" fmla="*/ 0 w 462905"/>
                <a:gd name="connsiteY8" fmla="*/ 0 h 266203"/>
                <a:gd name="connsiteX9" fmla="*/ 462905 w 462905"/>
                <a:gd name="connsiteY9" fmla="*/ 0 h 266203"/>
                <a:gd name="connsiteX10" fmla="*/ 462905 w 462905"/>
                <a:gd name="connsiteY10" fmla="*/ 7144 h 266203"/>
                <a:gd name="connsiteX11" fmla="*/ 462905 w 462905"/>
                <a:gd name="connsiteY11" fmla="*/ 68737 h 266203"/>
                <a:gd name="connsiteX12" fmla="*/ 462905 w 462905"/>
                <a:gd name="connsiteY12" fmla="*/ 121444 h 266203"/>
                <a:gd name="connsiteX13" fmla="*/ 462905 w 462905"/>
                <a:gd name="connsiteY13" fmla="*/ 190181 h 266203"/>
                <a:gd name="connsiteX14" fmla="*/ 462905 w 462905"/>
                <a:gd name="connsiteY14" fmla="*/ 266203 h 266203"/>
                <a:gd name="connsiteX15" fmla="*/ 388143 w 462905"/>
                <a:gd name="connsiteY15" fmla="*/ 266203 h 266203"/>
                <a:gd name="connsiteX16" fmla="*/ 388143 w 462905"/>
                <a:gd name="connsiteY16" fmla="*/ 190181 h 266203"/>
                <a:gd name="connsiteX17" fmla="*/ 74763 w 462905"/>
                <a:gd name="connsiteY17" fmla="*/ 190181 h 266203"/>
                <a:gd name="connsiteX18" fmla="*/ 74763 w 462905"/>
                <a:gd name="connsiteY18" fmla="*/ 266203 h 266203"/>
                <a:gd name="connsiteX19" fmla="*/ 1 w 462905"/>
                <a:gd name="connsiteY19" fmla="*/ 266203 h 266203"/>
                <a:gd name="connsiteX20" fmla="*/ 1 w 462905"/>
                <a:gd name="connsiteY20" fmla="*/ 190181 h 266203"/>
                <a:gd name="connsiteX21" fmla="*/ 0 w 462905"/>
                <a:gd name="connsiteY21" fmla="*/ 190181 h 266203"/>
                <a:gd name="connsiteX22" fmla="*/ 0 w 462905"/>
                <a:gd name="connsiteY22" fmla="*/ 121444 h 266203"/>
                <a:gd name="connsiteX23" fmla="*/ 1 w 462905"/>
                <a:gd name="connsiteY23" fmla="*/ 121444 h 266203"/>
                <a:gd name="connsiteX24" fmla="*/ 1 w 462905"/>
                <a:gd name="connsiteY24" fmla="*/ 68737 h 266203"/>
                <a:gd name="connsiteX25" fmla="*/ 0 w 462905"/>
                <a:gd name="connsiteY25" fmla="*/ 68737 h 2662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462905" h="266203">
                  <a:moveTo>
                    <a:pt x="268833" y="68737"/>
                  </a:moveTo>
                  <a:lnTo>
                    <a:pt x="268833" y="121444"/>
                  </a:lnTo>
                  <a:lnTo>
                    <a:pt x="388143" y="121444"/>
                  </a:lnTo>
                  <a:lnTo>
                    <a:pt x="388143" y="68737"/>
                  </a:lnTo>
                  <a:close/>
                  <a:moveTo>
                    <a:pt x="74763" y="68737"/>
                  </a:moveTo>
                  <a:lnTo>
                    <a:pt x="74763" y="121444"/>
                  </a:lnTo>
                  <a:lnTo>
                    <a:pt x="194071" y="121444"/>
                  </a:lnTo>
                  <a:lnTo>
                    <a:pt x="194071" y="68737"/>
                  </a:lnTo>
                  <a:close/>
                  <a:moveTo>
                    <a:pt x="0" y="0"/>
                  </a:moveTo>
                  <a:lnTo>
                    <a:pt x="462905" y="0"/>
                  </a:lnTo>
                  <a:lnTo>
                    <a:pt x="462905" y="7144"/>
                  </a:lnTo>
                  <a:lnTo>
                    <a:pt x="462905" y="68737"/>
                  </a:lnTo>
                  <a:lnTo>
                    <a:pt x="462905" y="121444"/>
                  </a:lnTo>
                  <a:lnTo>
                    <a:pt x="462905" y="190181"/>
                  </a:lnTo>
                  <a:lnTo>
                    <a:pt x="462905" y="266203"/>
                  </a:lnTo>
                  <a:lnTo>
                    <a:pt x="388143" y="266203"/>
                  </a:lnTo>
                  <a:lnTo>
                    <a:pt x="388143" y="190181"/>
                  </a:lnTo>
                  <a:lnTo>
                    <a:pt x="74763" y="190181"/>
                  </a:lnTo>
                  <a:lnTo>
                    <a:pt x="74763" y="266203"/>
                  </a:lnTo>
                  <a:lnTo>
                    <a:pt x="1" y="266203"/>
                  </a:lnTo>
                  <a:lnTo>
                    <a:pt x="1" y="190181"/>
                  </a:lnTo>
                  <a:lnTo>
                    <a:pt x="0" y="190181"/>
                  </a:lnTo>
                  <a:lnTo>
                    <a:pt x="0" y="121444"/>
                  </a:lnTo>
                  <a:lnTo>
                    <a:pt x="1" y="121444"/>
                  </a:lnTo>
                  <a:lnTo>
                    <a:pt x="1" y="68737"/>
                  </a:lnTo>
                  <a:lnTo>
                    <a:pt x="0" y="68737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1" name="正方形/長方形 220">
              <a:extLst>
                <a:ext uri="{FF2B5EF4-FFF2-40B4-BE49-F238E27FC236}">
                  <a16:creationId xmlns:a16="http://schemas.microsoft.com/office/drawing/2014/main" id="{9C9511FB-6570-4F03-BC28-26CBCA45E7A8}"/>
                </a:ext>
              </a:extLst>
            </p:cNvPr>
            <p:cNvSpPr/>
            <p:nvPr/>
          </p:nvSpPr>
          <p:spPr>
            <a:xfrm>
              <a:off x="3583959" y="10652036"/>
              <a:ext cx="578644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2" name="正方形/長方形 221">
              <a:extLst>
                <a:ext uri="{FF2B5EF4-FFF2-40B4-BE49-F238E27FC236}">
                  <a16:creationId xmlns:a16="http://schemas.microsoft.com/office/drawing/2014/main" id="{F4F46EF0-82BD-48D0-9AE4-634079B0D04B}"/>
                </a:ext>
              </a:extLst>
            </p:cNvPr>
            <p:cNvSpPr/>
            <p:nvPr/>
          </p:nvSpPr>
          <p:spPr>
            <a:xfrm flipH="1">
              <a:off x="1813437" y="10652036"/>
              <a:ext cx="578644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223" name="グループ化 222">
              <a:extLst>
                <a:ext uri="{FF2B5EF4-FFF2-40B4-BE49-F238E27FC236}">
                  <a16:creationId xmlns:a16="http://schemas.microsoft.com/office/drawing/2014/main" id="{3138CCCD-613B-475F-869D-02A37360FC48}"/>
                </a:ext>
              </a:extLst>
            </p:cNvPr>
            <p:cNvGrpSpPr/>
            <p:nvPr/>
          </p:nvGrpSpPr>
          <p:grpSpPr>
            <a:xfrm>
              <a:off x="3393458" y="10238117"/>
              <a:ext cx="773148" cy="513454"/>
              <a:chOff x="4953000" y="5330134"/>
              <a:chExt cx="773148" cy="513454"/>
            </a:xfr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</p:grpSpPr>
          <p:sp>
            <p:nvSpPr>
              <p:cNvPr id="252" name="台形 251">
                <a:extLst>
                  <a:ext uri="{FF2B5EF4-FFF2-40B4-BE49-F238E27FC236}">
                    <a16:creationId xmlns:a16="http://schemas.microsoft.com/office/drawing/2014/main" id="{027EE3C6-E7E0-456B-8B1A-6F1271AA0A32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53" name="正方形/長方形 252">
                <a:extLst>
                  <a:ext uri="{FF2B5EF4-FFF2-40B4-BE49-F238E27FC236}">
                    <a16:creationId xmlns:a16="http://schemas.microsoft.com/office/drawing/2014/main" id="{B13CD7E3-1295-4093-92C8-D7854178F2D9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54" name="正方形/長方形 253">
                <a:extLst>
                  <a:ext uri="{FF2B5EF4-FFF2-40B4-BE49-F238E27FC236}">
                    <a16:creationId xmlns:a16="http://schemas.microsoft.com/office/drawing/2014/main" id="{CE5922E7-6822-4C0F-B5DB-85438BBD18CC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55" name="正方形/長方形 254">
                <a:extLst>
                  <a:ext uri="{FF2B5EF4-FFF2-40B4-BE49-F238E27FC236}">
                    <a16:creationId xmlns:a16="http://schemas.microsoft.com/office/drawing/2014/main" id="{53B4D063-D285-4E0C-AEDD-5555369DA0B5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56" name="正方形/長方形 255">
                <a:extLst>
                  <a:ext uri="{FF2B5EF4-FFF2-40B4-BE49-F238E27FC236}">
                    <a16:creationId xmlns:a16="http://schemas.microsoft.com/office/drawing/2014/main" id="{2D310760-FD89-4ABB-88A6-BB23F6331A77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57" name="正方形/長方形 256">
                <a:extLst>
                  <a:ext uri="{FF2B5EF4-FFF2-40B4-BE49-F238E27FC236}">
                    <a16:creationId xmlns:a16="http://schemas.microsoft.com/office/drawing/2014/main" id="{1CE75D7B-AE22-424A-A43E-D46D20C1253C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58" name="正方形/長方形 257">
                <a:extLst>
                  <a:ext uri="{FF2B5EF4-FFF2-40B4-BE49-F238E27FC236}">
                    <a16:creationId xmlns:a16="http://schemas.microsoft.com/office/drawing/2014/main" id="{1EF63D2B-045F-4868-9F10-EA1205CDCCA5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59" name="正方形/長方形 258">
                <a:extLst>
                  <a:ext uri="{FF2B5EF4-FFF2-40B4-BE49-F238E27FC236}">
                    <a16:creationId xmlns:a16="http://schemas.microsoft.com/office/drawing/2014/main" id="{DCCEFEBD-15B7-46B0-8F16-B3EF19C23F91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224" name="正方形/長方形 223">
              <a:extLst>
                <a:ext uri="{FF2B5EF4-FFF2-40B4-BE49-F238E27FC236}">
                  <a16:creationId xmlns:a16="http://schemas.microsoft.com/office/drawing/2014/main" id="{2CF63D75-7C64-427A-95C9-9ABF5ED868F0}"/>
                </a:ext>
              </a:extLst>
            </p:cNvPr>
            <p:cNvSpPr/>
            <p:nvPr/>
          </p:nvSpPr>
          <p:spPr>
            <a:xfrm>
              <a:off x="2619368" y="10426234"/>
              <a:ext cx="45719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5" name="正方形/長方形 224">
              <a:extLst>
                <a:ext uri="{FF2B5EF4-FFF2-40B4-BE49-F238E27FC236}">
                  <a16:creationId xmlns:a16="http://schemas.microsoft.com/office/drawing/2014/main" id="{1401655C-4F3A-4889-94E4-AA482FCD2E4B}"/>
                </a:ext>
              </a:extLst>
            </p:cNvPr>
            <p:cNvSpPr/>
            <p:nvPr/>
          </p:nvSpPr>
          <p:spPr>
            <a:xfrm>
              <a:off x="3319455" y="10426234"/>
              <a:ext cx="45719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6" name="正方形/長方形 225">
              <a:extLst>
                <a:ext uri="{FF2B5EF4-FFF2-40B4-BE49-F238E27FC236}">
                  <a16:creationId xmlns:a16="http://schemas.microsoft.com/office/drawing/2014/main" id="{5914BCA5-F8FF-46A7-BAF4-FD96EC036230}"/>
                </a:ext>
              </a:extLst>
            </p:cNvPr>
            <p:cNvSpPr/>
            <p:nvPr/>
          </p:nvSpPr>
          <p:spPr>
            <a:xfrm>
              <a:off x="2729381" y="10426234"/>
              <a:ext cx="514350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7" name="正方形/長方形 226">
              <a:extLst>
                <a:ext uri="{FF2B5EF4-FFF2-40B4-BE49-F238E27FC236}">
                  <a16:creationId xmlns:a16="http://schemas.microsoft.com/office/drawing/2014/main" id="{EA630EAF-FEA0-4C6D-9E3D-1BA8F27A05F7}"/>
                </a:ext>
              </a:extLst>
            </p:cNvPr>
            <p:cNvSpPr/>
            <p:nvPr/>
          </p:nvSpPr>
          <p:spPr>
            <a:xfrm>
              <a:off x="2886252" y="10426234"/>
              <a:ext cx="212222" cy="225801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8" name="正方形/長方形 227">
              <a:extLst>
                <a:ext uri="{FF2B5EF4-FFF2-40B4-BE49-F238E27FC236}">
                  <a16:creationId xmlns:a16="http://schemas.microsoft.com/office/drawing/2014/main" id="{9BD8F597-B998-484F-8A5C-45FE9CF97B05}"/>
                </a:ext>
              </a:extLst>
            </p:cNvPr>
            <p:cNvSpPr/>
            <p:nvPr/>
          </p:nvSpPr>
          <p:spPr>
            <a:xfrm>
              <a:off x="2691280" y="10241983"/>
              <a:ext cx="602166" cy="11329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29" name="楕円 228">
              <a:extLst>
                <a:ext uri="{FF2B5EF4-FFF2-40B4-BE49-F238E27FC236}">
                  <a16:creationId xmlns:a16="http://schemas.microsoft.com/office/drawing/2014/main" id="{AB85731B-C9E1-41A1-A2C6-3CE5FFD360DB}"/>
                </a:ext>
              </a:extLst>
            </p:cNvPr>
            <p:cNvSpPr/>
            <p:nvPr/>
          </p:nvSpPr>
          <p:spPr>
            <a:xfrm>
              <a:off x="2763491" y="9863428"/>
              <a:ext cx="68221" cy="113292"/>
            </a:xfrm>
            <a:prstGeom prst="ellipse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0" name="楕円 229">
              <a:extLst>
                <a:ext uri="{FF2B5EF4-FFF2-40B4-BE49-F238E27FC236}">
                  <a16:creationId xmlns:a16="http://schemas.microsoft.com/office/drawing/2014/main" id="{A1A34248-05A6-4D46-8B2E-45BC6B10FE42}"/>
                </a:ext>
              </a:extLst>
            </p:cNvPr>
            <p:cNvSpPr/>
            <p:nvPr/>
          </p:nvSpPr>
          <p:spPr>
            <a:xfrm>
              <a:off x="3142110" y="9863428"/>
              <a:ext cx="68221" cy="113292"/>
            </a:xfrm>
            <a:prstGeom prst="ellipse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1" name="フリーフォーム: 図形 230">
              <a:extLst>
                <a:ext uri="{FF2B5EF4-FFF2-40B4-BE49-F238E27FC236}">
                  <a16:creationId xmlns:a16="http://schemas.microsoft.com/office/drawing/2014/main" id="{2B548528-C2AE-466F-B5E1-999015F5D7F0}"/>
                </a:ext>
              </a:extLst>
            </p:cNvPr>
            <p:cNvSpPr/>
            <p:nvPr/>
          </p:nvSpPr>
          <p:spPr>
            <a:xfrm>
              <a:off x="2474541" y="9963338"/>
              <a:ext cx="1008112" cy="294035"/>
            </a:xfrm>
            <a:custGeom>
              <a:avLst/>
              <a:gdLst>
                <a:gd name="connsiteX0" fmla="*/ 232070 w 1008112"/>
                <a:gd name="connsiteY0" fmla="*/ 0 h 294035"/>
                <a:gd name="connsiteX1" fmla="*/ 776042 w 1008112"/>
                <a:gd name="connsiteY1" fmla="*/ 0 h 294035"/>
                <a:gd name="connsiteX2" fmla="*/ 738744 w 1008112"/>
                <a:gd name="connsiteY2" fmla="*/ 181739 h 294035"/>
                <a:gd name="connsiteX3" fmla="*/ 771413 w 1008112"/>
                <a:gd name="connsiteY3" fmla="*/ 198187 h 294035"/>
                <a:gd name="connsiteX4" fmla="*/ 1008112 w 1008112"/>
                <a:gd name="connsiteY4" fmla="*/ 198187 h 294035"/>
                <a:gd name="connsiteX5" fmla="*/ 961780 w 1008112"/>
                <a:gd name="connsiteY5" fmla="*/ 294035 h 294035"/>
                <a:gd name="connsiteX6" fmla="*/ 46332 w 1008112"/>
                <a:gd name="connsiteY6" fmla="*/ 294035 h 294035"/>
                <a:gd name="connsiteX7" fmla="*/ 0 w 1008112"/>
                <a:gd name="connsiteY7" fmla="*/ 198187 h 294035"/>
                <a:gd name="connsiteX8" fmla="*/ 236700 w 1008112"/>
                <a:gd name="connsiteY8" fmla="*/ 198187 h 294035"/>
                <a:gd name="connsiteX9" fmla="*/ 269368 w 1008112"/>
                <a:gd name="connsiteY9" fmla="*/ 181739 h 2940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08112" h="294035">
                  <a:moveTo>
                    <a:pt x="232070" y="0"/>
                  </a:moveTo>
                  <a:lnTo>
                    <a:pt x="776042" y="0"/>
                  </a:lnTo>
                  <a:lnTo>
                    <a:pt x="738744" y="181739"/>
                  </a:lnTo>
                  <a:lnTo>
                    <a:pt x="771413" y="198187"/>
                  </a:lnTo>
                  <a:lnTo>
                    <a:pt x="1008112" y="198187"/>
                  </a:lnTo>
                  <a:lnTo>
                    <a:pt x="961780" y="294035"/>
                  </a:lnTo>
                  <a:lnTo>
                    <a:pt x="46332" y="294035"/>
                  </a:lnTo>
                  <a:lnTo>
                    <a:pt x="0" y="198187"/>
                  </a:lnTo>
                  <a:lnTo>
                    <a:pt x="236700" y="198187"/>
                  </a:lnTo>
                  <a:lnTo>
                    <a:pt x="269368" y="181739"/>
                  </a:lnTo>
                  <a:close/>
                </a:path>
              </a:pathLst>
            </a:cu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grpSp>
          <p:nvGrpSpPr>
            <p:cNvPr id="232" name="グループ化 231">
              <a:extLst>
                <a:ext uri="{FF2B5EF4-FFF2-40B4-BE49-F238E27FC236}">
                  <a16:creationId xmlns:a16="http://schemas.microsoft.com/office/drawing/2014/main" id="{FD809DA6-C1AA-46C8-9AE4-7E5D60877BBF}"/>
                </a:ext>
              </a:extLst>
            </p:cNvPr>
            <p:cNvGrpSpPr/>
            <p:nvPr/>
          </p:nvGrpSpPr>
          <p:grpSpPr>
            <a:xfrm flipH="1">
              <a:off x="1809434" y="10238117"/>
              <a:ext cx="773148" cy="513454"/>
              <a:chOff x="4953000" y="5330134"/>
              <a:chExt cx="773148" cy="513454"/>
            </a:xfr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</p:grpSpPr>
          <p:sp>
            <p:nvSpPr>
              <p:cNvPr id="243" name="台形 242">
                <a:extLst>
                  <a:ext uri="{FF2B5EF4-FFF2-40B4-BE49-F238E27FC236}">
                    <a16:creationId xmlns:a16="http://schemas.microsoft.com/office/drawing/2014/main" id="{3194A4CD-625B-41FA-B3A1-BE2E6AA2360E}"/>
                  </a:ext>
                </a:extLst>
              </p:cNvPr>
              <p:cNvSpPr/>
              <p:nvPr/>
            </p:nvSpPr>
            <p:spPr>
              <a:xfrm rot="10800000">
                <a:off x="4953000" y="5421861"/>
                <a:ext cx="648072" cy="144016"/>
              </a:xfrm>
              <a:prstGeom prst="trapezoid">
                <a:avLst>
                  <a:gd name="adj" fmla="val 38228"/>
                </a:avLst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44" name="正方形/長方形 243">
                <a:extLst>
                  <a:ext uri="{FF2B5EF4-FFF2-40B4-BE49-F238E27FC236}">
                    <a16:creationId xmlns:a16="http://schemas.microsoft.com/office/drawing/2014/main" id="{0DC3ECEA-68A5-412E-8FF2-ACB7F9776BB1}"/>
                  </a:ext>
                </a:extLst>
              </p:cNvPr>
              <p:cNvSpPr/>
              <p:nvPr/>
            </p:nvSpPr>
            <p:spPr>
              <a:xfrm>
                <a:off x="5008339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45" name="正方形/長方形 244">
                <a:extLst>
                  <a:ext uri="{FF2B5EF4-FFF2-40B4-BE49-F238E27FC236}">
                    <a16:creationId xmlns:a16="http://schemas.microsoft.com/office/drawing/2014/main" id="{0B58C7A6-EEC0-40C6-AD19-A43347A5E34D}"/>
                  </a:ext>
                </a:extLst>
              </p:cNvPr>
              <p:cNvSpPr/>
              <p:nvPr/>
            </p:nvSpPr>
            <p:spPr>
              <a:xfrm>
                <a:off x="513216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46" name="正方形/長方形 245">
                <a:extLst>
                  <a:ext uri="{FF2B5EF4-FFF2-40B4-BE49-F238E27FC236}">
                    <a16:creationId xmlns:a16="http://schemas.microsoft.com/office/drawing/2014/main" id="{7F60FF3B-A0B7-4030-A8DB-B68FA1ED8378}"/>
                  </a:ext>
                </a:extLst>
              </p:cNvPr>
              <p:cNvSpPr/>
              <p:nvPr/>
            </p:nvSpPr>
            <p:spPr>
              <a:xfrm>
                <a:off x="52512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47" name="正方形/長方形 246">
                <a:extLst>
                  <a:ext uri="{FF2B5EF4-FFF2-40B4-BE49-F238E27FC236}">
                    <a16:creationId xmlns:a16="http://schemas.microsoft.com/office/drawing/2014/main" id="{D3D6B7E3-9BF6-45E3-8BA7-5650AE52AAC7}"/>
                  </a:ext>
                </a:extLst>
              </p:cNvPr>
              <p:cNvSpPr/>
              <p:nvPr/>
            </p:nvSpPr>
            <p:spPr>
              <a:xfrm>
                <a:off x="5365527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48" name="正方形/長方形 247">
                <a:extLst>
                  <a:ext uri="{FF2B5EF4-FFF2-40B4-BE49-F238E27FC236}">
                    <a16:creationId xmlns:a16="http://schemas.microsoft.com/office/drawing/2014/main" id="{C2C64828-E71C-464D-8D45-71C129B3D8EF}"/>
                  </a:ext>
                </a:extLst>
              </p:cNvPr>
              <p:cNvSpPr/>
              <p:nvPr/>
            </p:nvSpPr>
            <p:spPr>
              <a:xfrm>
                <a:off x="54917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49" name="正方形/長方形 248">
                <a:extLst>
                  <a:ext uri="{FF2B5EF4-FFF2-40B4-BE49-F238E27FC236}">
                    <a16:creationId xmlns:a16="http://schemas.microsoft.com/office/drawing/2014/main" id="{B07659A9-2F4E-497C-B204-897D224C15AB}"/>
                  </a:ext>
                </a:extLst>
              </p:cNvPr>
              <p:cNvSpPr/>
              <p:nvPr/>
            </p:nvSpPr>
            <p:spPr>
              <a:xfrm>
                <a:off x="5682234" y="5656364"/>
                <a:ext cx="43914" cy="18722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50" name="正方形/長方形 249">
                <a:extLst>
                  <a:ext uri="{FF2B5EF4-FFF2-40B4-BE49-F238E27FC236}">
                    <a16:creationId xmlns:a16="http://schemas.microsoft.com/office/drawing/2014/main" id="{B1FBA006-7929-448E-8DA6-112469A31171}"/>
                  </a:ext>
                </a:extLst>
              </p:cNvPr>
              <p:cNvSpPr/>
              <p:nvPr/>
            </p:nvSpPr>
            <p:spPr>
              <a:xfrm>
                <a:off x="5510213" y="5330134"/>
                <a:ext cx="211931" cy="26580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51" name="正方形/長方形 250">
                <a:extLst>
                  <a:ext uri="{FF2B5EF4-FFF2-40B4-BE49-F238E27FC236}">
                    <a16:creationId xmlns:a16="http://schemas.microsoft.com/office/drawing/2014/main" id="{338B7FED-DCAF-4D4C-8156-37128A8079F6}"/>
                  </a:ext>
                </a:extLst>
              </p:cNvPr>
              <p:cNvSpPr/>
              <p:nvPr/>
            </p:nvSpPr>
            <p:spPr>
              <a:xfrm>
                <a:off x="5038725" y="5651184"/>
                <a:ext cx="683420" cy="59054"/>
              </a:xfrm>
              <a:prstGeom prst="rect">
                <a:avLst/>
              </a:prstGeom>
              <a:grpFill/>
              <a:ln w="19050" cap="flat" cmpd="sng" algn="ctr">
                <a:noFill/>
                <a:prstDash val="solid"/>
              </a:ln>
              <a:effectLst/>
              <a:scene3d>
                <a:camera prst="orthographicFront"/>
                <a:lightRig rig="threePt" dir="t"/>
              </a:scene3d>
              <a:sp3d>
                <a:bevelT w="38100" h="19050"/>
              </a:sp3d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sp>
          <p:nvSpPr>
            <p:cNvPr id="233" name="台形 232">
              <a:extLst>
                <a:ext uri="{FF2B5EF4-FFF2-40B4-BE49-F238E27FC236}">
                  <a16:creationId xmlns:a16="http://schemas.microsoft.com/office/drawing/2014/main" id="{A2566BFE-4199-418A-822B-24A03C55844D}"/>
                </a:ext>
              </a:extLst>
            </p:cNvPr>
            <p:cNvSpPr/>
            <p:nvPr/>
          </p:nvSpPr>
          <p:spPr>
            <a:xfrm rot="10800000" flipV="1">
              <a:off x="2474541" y="10322241"/>
              <a:ext cx="1008112" cy="117485"/>
            </a:xfrm>
            <a:prstGeom prst="trapezoid">
              <a:avLst>
                <a:gd name="adj" fmla="val 182135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4" name="台形 233">
              <a:extLst>
                <a:ext uri="{FF2B5EF4-FFF2-40B4-BE49-F238E27FC236}">
                  <a16:creationId xmlns:a16="http://schemas.microsoft.com/office/drawing/2014/main" id="{282F997C-2E04-46AD-8173-312D5BAE8F97}"/>
                </a:ext>
              </a:extLst>
            </p:cNvPr>
            <p:cNvSpPr/>
            <p:nvPr/>
          </p:nvSpPr>
          <p:spPr>
            <a:xfrm rot="10800000" flipV="1">
              <a:off x="2474541" y="10636566"/>
              <a:ext cx="1008112" cy="117485"/>
            </a:xfrm>
            <a:prstGeom prst="trapezoid">
              <a:avLst>
                <a:gd name="adj" fmla="val 4430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5" name="台形 234">
              <a:extLst>
                <a:ext uri="{FF2B5EF4-FFF2-40B4-BE49-F238E27FC236}">
                  <a16:creationId xmlns:a16="http://schemas.microsoft.com/office/drawing/2014/main" id="{F19D6AF8-5A4D-4CAF-B79D-6AFD8B149ECE}"/>
                </a:ext>
              </a:extLst>
            </p:cNvPr>
            <p:cNvSpPr/>
            <p:nvPr/>
          </p:nvSpPr>
          <p:spPr>
            <a:xfrm>
              <a:off x="3899289" y="10137183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6" name="台形 235">
              <a:extLst>
                <a:ext uri="{FF2B5EF4-FFF2-40B4-BE49-F238E27FC236}">
                  <a16:creationId xmlns:a16="http://schemas.microsoft.com/office/drawing/2014/main" id="{51843FC9-6539-42A6-8050-7B7BF4918CA6}"/>
                </a:ext>
              </a:extLst>
            </p:cNvPr>
            <p:cNvSpPr/>
            <p:nvPr/>
          </p:nvSpPr>
          <p:spPr>
            <a:xfrm>
              <a:off x="3899289" y="10318158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7" name="台形 236">
              <a:extLst>
                <a:ext uri="{FF2B5EF4-FFF2-40B4-BE49-F238E27FC236}">
                  <a16:creationId xmlns:a16="http://schemas.microsoft.com/office/drawing/2014/main" id="{AB85F2C9-5589-498A-B596-DCB221EA9F21}"/>
                </a:ext>
              </a:extLst>
            </p:cNvPr>
            <p:cNvSpPr/>
            <p:nvPr/>
          </p:nvSpPr>
          <p:spPr>
            <a:xfrm flipH="1">
              <a:off x="1735616" y="10137183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8" name="台形 237">
              <a:extLst>
                <a:ext uri="{FF2B5EF4-FFF2-40B4-BE49-F238E27FC236}">
                  <a16:creationId xmlns:a16="http://schemas.microsoft.com/office/drawing/2014/main" id="{8B73F071-5FC1-4C65-9814-53E2C74662DC}"/>
                </a:ext>
              </a:extLst>
            </p:cNvPr>
            <p:cNvSpPr/>
            <p:nvPr/>
          </p:nvSpPr>
          <p:spPr>
            <a:xfrm flipH="1">
              <a:off x="1735616" y="10318158"/>
              <a:ext cx="341135" cy="120190"/>
            </a:xfrm>
            <a:prstGeom prst="trapezoid">
              <a:avLst>
                <a:gd name="adj" fmla="val 262259"/>
              </a:avLst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39" name="正方形/長方形 238">
              <a:extLst>
                <a:ext uri="{FF2B5EF4-FFF2-40B4-BE49-F238E27FC236}">
                  <a16:creationId xmlns:a16="http://schemas.microsoft.com/office/drawing/2014/main" id="{1FF8DC3D-FE81-4119-A86F-94B89C8A39B7}"/>
                </a:ext>
              </a:extLst>
            </p:cNvPr>
            <p:cNvSpPr/>
            <p:nvPr/>
          </p:nvSpPr>
          <p:spPr>
            <a:xfrm>
              <a:off x="3479183" y="10559167"/>
              <a:ext cx="683420" cy="59054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40" name="正方形/長方形 239">
              <a:extLst>
                <a:ext uri="{FF2B5EF4-FFF2-40B4-BE49-F238E27FC236}">
                  <a16:creationId xmlns:a16="http://schemas.microsoft.com/office/drawing/2014/main" id="{6EA66E92-02BA-4E5D-A65F-C2B65CC33B95}"/>
                </a:ext>
              </a:extLst>
            </p:cNvPr>
            <p:cNvSpPr/>
            <p:nvPr/>
          </p:nvSpPr>
          <p:spPr>
            <a:xfrm flipH="1">
              <a:off x="1758669" y="10473861"/>
              <a:ext cx="802481" cy="9197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41" name="正方形/長方形 240">
              <a:extLst>
                <a:ext uri="{FF2B5EF4-FFF2-40B4-BE49-F238E27FC236}">
                  <a16:creationId xmlns:a16="http://schemas.microsoft.com/office/drawing/2014/main" id="{6DAC64F4-57DA-4FAC-9174-9ADD7668798D}"/>
                </a:ext>
              </a:extLst>
            </p:cNvPr>
            <p:cNvSpPr/>
            <p:nvPr/>
          </p:nvSpPr>
          <p:spPr>
            <a:xfrm>
              <a:off x="3414890" y="10473861"/>
              <a:ext cx="802481" cy="91972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  <p:sp>
          <p:nvSpPr>
            <p:cNvPr id="242" name="正方形/長方形 241">
              <a:extLst>
                <a:ext uri="{FF2B5EF4-FFF2-40B4-BE49-F238E27FC236}">
                  <a16:creationId xmlns:a16="http://schemas.microsoft.com/office/drawing/2014/main" id="{B77D3208-09F5-45DC-B8B3-1794AB2CF1D9}"/>
                </a:ext>
              </a:extLst>
            </p:cNvPr>
            <p:cNvSpPr/>
            <p:nvPr/>
          </p:nvSpPr>
          <p:spPr>
            <a:xfrm>
              <a:off x="1737274" y="10736808"/>
              <a:ext cx="2503150" cy="45719"/>
            </a:xfrm>
            <a:prstGeom prst="rect">
              <a:avLst/>
            </a:prstGeom>
            <a:gradFill flip="none" rotWithShape="1">
              <a:gsLst>
                <a:gs pos="25000">
                  <a:srgbClr val="FF9933"/>
                </a:gs>
                <a:gs pos="85000">
                  <a:srgbClr val="CC6600"/>
                </a:gs>
              </a:gsLst>
              <a:lin ang="0" scaled="1"/>
              <a:tileRect/>
            </a:gradFill>
            <a:ln w="19050" cap="flat" cmpd="sng" algn="ctr">
              <a:noFill/>
              <a:prstDash val="solid"/>
            </a:ln>
            <a:effectLst/>
            <a:scene3d>
              <a:camera prst="orthographicFront"/>
              <a:lightRig rig="threePt" dir="t"/>
            </a:scene3d>
            <a:sp3d>
              <a:bevelT w="38100" h="19050"/>
            </a:sp3d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pptx696_十円玉のイラスト</dc:title>
  <dc:subject>pptx696_十円玉のイラスト</dc:subject>
  <dc:creator>http://www.digipot.net</dc:creator>
  <cp:lastModifiedBy/>
  <cp:revision>1</cp:revision>
  <dcterms:created xsi:type="dcterms:W3CDTF">2014-01-30T05:12:09Z</dcterms:created>
  <dcterms:modified xsi:type="dcterms:W3CDTF">2017-12-28T00:19:04Z</dcterms:modified>
  <cp:category/>
  <cp:version>1</cp:version>
</cp:coreProperties>
</file>